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1"/>
  </p:notesMasterIdLst>
  <p:sldIdLst>
    <p:sldId id="256" r:id="rId2"/>
    <p:sldId id="510" r:id="rId3"/>
    <p:sldId id="560" r:id="rId4"/>
    <p:sldId id="576" r:id="rId5"/>
    <p:sldId id="578" r:id="rId6"/>
    <p:sldId id="598" r:id="rId7"/>
    <p:sldId id="599" r:id="rId8"/>
    <p:sldId id="600" r:id="rId9"/>
    <p:sldId id="602" r:id="rId10"/>
    <p:sldId id="603" r:id="rId11"/>
    <p:sldId id="577" r:id="rId12"/>
    <p:sldId id="605" r:id="rId13"/>
    <p:sldId id="604" r:id="rId14"/>
    <p:sldId id="607" r:id="rId15"/>
    <p:sldId id="606" r:id="rId16"/>
    <p:sldId id="597" r:id="rId17"/>
    <p:sldId id="313" r:id="rId18"/>
    <p:sldId id="314" r:id="rId19"/>
    <p:sldId id="5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6"/>
    <p:restoredTop sz="68508"/>
  </p:normalViewPr>
  <p:slideViewPr>
    <p:cSldViewPr snapToObjects="1">
      <p:cViewPr varScale="1">
        <p:scale>
          <a:sx n="84" d="100"/>
          <a:sy n="84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9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3382 12502,'-42'-10,"-1"-4,1-5,-1-5,1-4,1-7,8-6,17 1,23 5,26 7,10 13,13 8,3 3,3-1,2-2,2 0,2 0,6-3,1 1,6-1,1 1,1 4,-2-2,-1 0,7-3,-2 8,10-5,-3 2,0 1,-2-4,-2 4,-3 1,0 3,0 3,-2 1,-3 6,-2 2,-9 2,4 7,-2-2,2-2,3-3,2-10,7 4,0-6,0-2,7-7,3-3,-1-1,3-4,0 4,0-6,2 8,-7-1,-4 1,-10 2,-3 7,-1 0,-8 0,-7 0,2-7,-6-1,2 4,-1 1,-8 1,1-3,-4-2,-2 2,-1 3,1 2,-1 0,1 0,-1 0,-6 0,-1 2,3 6,2 1,3 5,-20 5,-8-14,-30 7,-13-3,-5-2,-10-5,-9 3,-7 5,-4 1,-1-3,0 6,-2 2,-5 3,2-5,-9-2,0 0,0-3,0 1,3 4,-6-7,3-2,-2-3,7 1,2 1,2 3,1-2,-3-3,0-2,7 0,0 0,0 0,-2 0,-2 0,-3 0,0 0,-2 0,4 0,-9 0,-2 0,-3 0,-2 0,-5 3,-5 2,-4 2,-12 9,7-4,-5 2,1 0,-1 3,5 2,-14 2,2 0,5 1,9-4,5-1,5-5,7 0,5-1,18-6,1 5,6-3,8 0,2 0,3-7,-1 2,1 5,-8 3,0 6,3-2,9 1,5 8,2 6,5-3,12 9,9-9,20 2,15-6,15-8,10 2,11-9,7-2,12-2,3 4,11 0,3 0,4 0,7 0,6 2,-55-6,2-1,1 2,0-1,4 0,0-1,-2-4,-1-1,-1-1,-1-1,-3-1,-1 0,-2-2,0-1,2 0,-1 0,55-13,-2 1,-8 0,-7-1,-7 8,-11 2,-8 3,-4 4,-8 3,-11 2,-1 0,-4 0,-2 0,-10 9,-2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4638 9886,'-10'0,"-37"8,-10-1,-2 0,0 0,2 0,-2 0,7-5,-2 5,14-4,-3 4,29-5,14-2,23 0,15 0,14-7,5-2,4-3,3-2,0 2,-7-5,0 8,2-3,-40 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4638 9832,'-10'-2,"-44"-1,-10 8,-7 0,-2 9,2 0,5 0,11 1,8-11,4 3,25 3,18-3,23-2,17-5,10-7,7 4,11-4,3 5,10 2,-6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8530 10886,'34'-24,"-6"-4,-14 4,5-7,-38 5,-9 5,-22 9,-11 8,-6 4,-6 0,-10 0,-6 0,-11 7,8 0,2 0,5 0,7 0,7 0,15-4,6 4,15-5,39 22,25-10,13-5,10-4,3-5,8 0,4 0,1 0,3 0,9 0,-2 0,5 0,2 0,0-2,0-3,-2-2,-5 2,-7 3,-14-1,-8-1,-4-4,-26 1,-19 7,-23 0,-27 0,-14 0,-16 3,-17 4,-2 2,-17 8,2-5,1-3,6 5,13-7,9 0,16 1,15-1,18 0,39 0,32 0,31-2,24-3,17-2,13 0,-55 0,0 0,-2 0,-1 0,2 0,-2 0,46 0,-4 0,-7 0,-4 9,-8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27166 9121,'-24'-9,"5"-3,19-9,-9-1,-3 10,-5 8,-4 18,2 0,-16 14,-1 3,-6-3,-1-2,17-7,5 3,18-11,11 13,18-5,4 2,6-11,2 1,9 4,2 4,-1-5,-18 5,-1-5,-17 7,9 7,-23-13,-1 13,-18-16,21 9,14 0,0-7,15 1,-13 1,5 12,-13-11,-23 4,-13-2,-3 2,-4 8,9-10,-3 9,20-16,16 9,7-11,22 1,2-1,-5 6,2-1,-18 6,-3 7,-24 5,-16 10,-14-1,0 1,5-1,9 1,-3-1,20-6,16-1,7-14,21 5,3 0,-14 3,-3-1,-16 5,-5 10,-10-10,-11 7,0-26,19-7,9-28,0 9,-3-14,-18 19,-9-9,-20 1,17-6,5-7,14 2,2-10,10-1,9 3,14-1,8-3,-13 5,-1-2,-15-1,0-6,-5-1,-11 8,-5-1,-5 1,0-8,5 1,-3 6,10 1,0 0,7-8,0 1,-3 6,-4 1,-4-1,-11-6,10 9,12 2,12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6680 9801,'23'-19,"15"5,-33-16,14 18,-24-7,-9 7,-14 0,-6 3,-6 9,-5 0,-9 0,4 0,3 0,2 0,3 0,-1 0,1 0,-1 0,0 0,1 0,-1 0,1 0,-1 0,1 0,-1 0,1 0,-1 0,1 0,-8 0,0 2,3 3,2 2,3 2,-3-4,-5 2,5 0,-5-7,6 0,1 0,-2 0,-5 0,13 0,-6 0,3 0,0 0,4 0,1 0,18 0,-11 0,16-9,-19 7,-2-8,-9 10,9 0,16 0,24 0,22 0,20 0,15 0,-7 0,-5 0,-5 0,-4 0,-1 0,1 0,-1 0,1 0,2 0,2 0,3 0,-8 2,-4 3,7 2,7 7,9-6,-4-4,-3-4,-4-7,7-7,-5 2,-3 0,-4 3,0-1,2 6,3-3,9 0,-4 7,-1 0,-9 0,-10 0,3 0,12 0,4 0,0 0,-9 0,-9 0,-15-3,7-4,-9 5,3-8,-13 10,-9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2765 13288,'-42'-12,"-1"5,1 5,-1 2,1 0,-1 0,15 0,-1 0,-4 0,14 0,-18 0,32 0,-2-2,28-3,12-2,10-3,6 6,8-6,5-2,4 5,5-7,7 0,7 0,7 0,-9-1,7-4,2 3,2 2,-4 2,2-5,-4 3,-3 0,0 2,-2-4,-3 6,-4 1,-3-1,-2-4,-7 7,-1 2,1 3,-2 2,-3 0,-5 0,-2 0,-5 0,-2 0,-2 0,-1 0,1 0,-5 2,4 5,10 8,-9 1,-1 1,-1-3,6-2,3 2,-3-7,0-5,3-2,-3 3,10 1,-1 4,-1-4,4-1,-7-3,2 0,3 0,-3 0,5 7,-7 0,3-2,4-3,-5-2,3 0,0 0,-3 0,8 0,-8 2,3 3,-1 2,3-2,-4-3,2-2,-1 0,-1 0,4 7,-10 0,1-2,0 0,-1 2,3-5,-4 5,1-4,-2-3,-2 7,0 0,5-2,-5 4,4-2,-11 7,-2-7,-20 0,-9 3,-28 2,-12 0,-7-1,-5-6,-2 2,-3-2,3-3,-8-2,-1 3,-3 1,2 3,-5 3,6-5,-6 2,-2-3,1-1,6 4,0 0,0-2,3-3,-7 5,6 0,-2-2,1-3,6-2,-4 0,-1 0,1 0,-5 0,5 0,-3 0,0 0,3 0,-8 0,6 0,-8 0,-2 0,2 0,-12 0,12 0,-2 0,0 0,-3 0,1 0,2 3,-3 1,3 3,-3 3,1-5,-3 2,2-3,3-1,2-3,-2 0,0 2,2 5,-9-4,14 4,0-5,-3-2,8 0,0 2,-1 3,1 2,-1 0,-4-4,5 1,2 3,5-2,-5 5,0-3,0-3,0-1,9-1,8 3,-5 2,-8-2,10-3,-7-2,-2 0,12 0,-8 0,1 0,-6 0,11 0,-6 0,3 0,19 0,-17 0,33 0,-14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6488 14266,'33'-19,"-4"-9,-6-10,-11 15,-14-3,-19 18,-3 1,-12 7,8-2,-7-5,-1-5,-6-7,-1 5,8-2,-3 6,-5 1,-4-1,4 3,6 7,-6 0,-4 0,-12 0,2 0,-4 0,-3 0,0 2,-2 3,-3 2,-2 0,3 3,4-8,5 8,4-3,3 0,0 2,5-2,-2 8,6-4,8 3,6-2,-6 2,-1 5,3-16,17 13,23-9,7 0,21-7,3 0,2 0,5 0,3 0,4 0,4 0,10 0,-2 0,7 0,-2 0,2 0,2 0,10 0,-1-2,6-3,-1-2,10 0,2 7,5 0,3 0,-3 0,-3 0,-1 0,1-2,3-5,0 4,-4-4,-11 5,-8 2,-3 0,-12 0,-7 0,-5 0,-6 0,-10 0,-3 0,-9 0,5 0,-24-10,-14-4,-17-5,-23 1,-3 1,3 3,0 7,-3-7,-7-1,-4 4,-10-6,-5 8,-4-1,-8 1,-8 2,1 4,0-2,-1-2,-1 3,2 1,-7 3,-2 3,3 4,-1-3,-2 8,3 0,4-2,2-1,3 8,9-3,5 2,7-2,7 5,8-4,4 3,0 4,14-3,-5-5,24 5,27-10,29 5,11-7,4-4,14-3,0 0,10 0,11 0,-2 0,12 0,2 0,8-3,1-4,13 5,-60-3,1 0,3 2,0-1,1 1,0-1,1 0,1 1,6 3,1 0,-2-1,0 0,-1-1,-2-1,-2 0,-1-1,-3-3,0 0,-4 3,0 1,51-4,-9-3,-15 8,-13-5,-6 4,-6 3,-13 0,-20 0,-32 0,-27 0,-25 0,-13 0,-8 0,-11 0,-8 0,-11 0,-3 0,48 0,-1 0,-2 0,-2 0,-3 0,-1 0,-3 0,-1 0,-1 0,-1 0,0 1,0 1,-1 1,-2 1,-1 3,0 0,6-1,1 0,-5 0,0 0,9 0,1-1,7 0,2 0,-48 4,20 6,18-8,10-3,9-1,15 6,14-6,25 4,25-5,23-2,2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5:46:47.029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21188 2105 7698,'12'-10'0,"-5"-4"116,-5-5 1,1-2 0,4-3 0,7-4 0,5-7 0,4-8 0,6-4 0,6-7 0,8-8 0,9-11 0,12-10 0,11-7 0,-34 43 0,1 0 0,1-1 0,1-1 0,1 0 0,0 1 24,1 3 1,0 0 0,1 0 0,-1 1 0,36-27 0,-4 5 0,-7 7-86,-5 9 0,-14 8 0,-9 6 1,-12 10-1,-10 7 0,-4 7 82,-3 3 1,-12 4-548,-2 12 1,-9 3 0,-10 6 0,2-2-1794,3 3 2202,0 2 0,-7 2 0,-1 0 0</inkml:trace>
  <inkml:trace contextRef="#ctx0" brushRef="#br0" timeOffset="1">21379 1339 7569,'-21'0'348,"2"10"0,0 4 0,0 5 0,-4 5 0,-1 6 0,-2 10 1,0 10-89,-2 4 1,-1-6 0,8 4 0,0-3 0,2-2-203,5-6 1,4-1-1,10-12 1,3-2 0,6-5-410,12-6 1,3-6-1,11-9 1,6-2-330,6-5 1,0-8-1,8-11 680,-3-2 0,7-10 0,-5 5 0</inkml:trace>
  <inkml:trace contextRef="#ctx0" brushRef="#br0" timeOffset="2">22932 425 7569,'-2'-14'4487,"-5"0"-4295,5 19 0,-8-10 0,10 19 1,0 5-1,0 5-95,0 4 0,0 0 1,0-6-1,0-1-686,0 0 0,0 0 0,0 1 1,2-4-2089,6-3 2677,-6 4 0,17-17 0,-7 7 0</inkml:trace>
  <inkml:trace contextRef="#ctx0" brushRef="#br0" timeOffset="3">22762 404 7569,'-26'0'363,"5"0"457,2 0 0,12 0-709,7 0 0,12-2 0,16-3 1,8-5-1,4-1 0,2-6-253,1-2 1,6-2-1,3 0 1,0 2-1060,0 5 0,-4-5 1201,-13 5 0,5-5 0,-7-3 0</inkml:trace>
  <inkml:trace contextRef="#ctx0" brushRef="#br0" timeOffset="4">22720 850 6431,'21'-2'-48,"0"-3"0,3-4 0,2-3 1,5-4 164,2-3 0,-5-3-117,7 1 0,1 0 0,6 0 0</inkml:trace>
  <inkml:trace contextRef="#ctx0" brushRef="#br0" timeOffset="5">23230 404 11244,'0'21'347,"0"0"0,0 1 1,0-1-1,0 3-164,0 4 0,-2-2 1,-3 7-1,-2-2 1,0-3-1,0 0-176,0 1 1,0-8 0,7-7-452,0 3 0,2-10 0,3-10 137,2-15 1,9-6-1,-1-9 1,1-3 207,-2-4 1,5 3-1,-5-13 1,5 5 176,3 2 1,-1 1 0,0 2 0,-2 4 402,-5 8 1,5 7-234,-5 7 1,-4 14-1,-3 16 1,-5 8-1,-2 6-3,0 4 1,7-6 0,0 5 0,0 0-333,3 0 0,-5-7 1,9 2-1,2-6-103,3-8 0,-5-2 1,1-8-1,1 3-185,3-2 473,2-2 0,1-13 0,-1-6 28,0-10 1,-2 2-1,-2-7 1,-6 1-1,-1-4 399,-5 1 0,4-4 0,-2 6 0,-2 0 47,-3 0 1,1 3 0,1 7-204,3 0-877,1 9 0,-6 2 1,5 10-279,7 0 1,-2 0 0,2-2-177,3-5 1,2 5 0,0-8-1721,-5 1 2682,5 6 0,-17 3 0,7 12 0</inkml:trace>
  <inkml:trace contextRef="#ctx0" brushRef="#br0" timeOffset="6">24102 234 8629,'-14'2'1844,"2"5"1,3 7-1324,4 5 0,0 10 0,1 1 1,-3 1-499,2 0 1,3 4-1,2-4 1,0 0-113,0-1 1,0-1 0,0-8 0,0 0 0,2-2-1,3-2-3692,2-3 3781,9-9 0,-13 14 0,6-8 0</inkml:trace>
  <inkml:trace contextRef="#ctx0" brushRef="#br0" timeOffset="7">24081 298 7039,'-12'-10'2211,"5"-4"-1629,5-5 1,7-2-1,6 2 1,11 2-553,1 3 0,8 2 0,0-2 1,-1 7-1,4 5-467,-1 2 0,-5 0 1,5 0-1,-2 0 1,-8 2 322,-6 5 1,0 5-1,-10 9 1,-3 3 580,-1 4 1,-3 5 0,-3 8 0,-4-4 80,-7-1 1,-5-1-1,-4 5 1,-3-2 0,-3-5-71,3-2 1,3-3 0,1-6 0,1-1-3726,0 0 3247,9-9 0,12-3 0,12-9 0</inkml:trace>
  <inkml:trace contextRef="#ctx0" brushRef="#br0" timeOffset="8">24847 170 7569,'-21'0'0,"-1"0"1005,1 0 0,7 0 0,0 0 1,-3 0-406,-2 0 1,5 0 0,0 2-664,-3 6 0,8-4 0,-1 8-119,1-2 1,7 6 49,-5-2 1,7 3 0,7-1 0,7-4 0,5 0 101,2 0 0,7 0 0,1 4 0,-6-2 121,-6 3 1,2-1 0,-7 3 0,2 0 200,0 5 0,-9 4 0,2-2 0,-5 2 77,-2-2 1,-7 5 0,-5-3 0,-4-2 0,-8-2 0,0-3-902,1 1 0,2-11-391,-1-3 1,10-11 0,5-9 0,7-14 922,7-11 0,5-1 0,10-14 0</inkml:trace>
  <inkml:trace contextRef="#ctx0" brushRef="#br0" timeOffset="9">24762 170 7569,'-21'7'0,"-1"0"1438,1 0 0,9-9-261,5-5 1,7 5-1,5-3-711,2 10 0,0 6 0,-7 11 0,0 1-184,0 6 1,0 1 0,0 8-1,0-2-534,0 1 1,0-4 0,0 0 0,2 1-1934,5-1 2185,-4-7 0,16 14 0,-7-7 0</inkml:trace>
  <inkml:trace contextRef="#ctx0" brushRef="#br0" timeOffset="10">24889 213 6995,'-2'-12'1093,"-3"2"-436,-2 1-450,0 7 0,7-10 308,0 5 0,-2 4-346,-5-4 0,2 5 0,-9 2 1,-3 0 105,-2 0 0,-2 9 1,-3 3-1,-2 2 0,-4 3-149,-3 6 0,7-6 0,-3 9 0,6 0 0,4-2-243,5-1 0,-3-9 0,10 1-70,2 1 0,5-6 1,7-3-1,10-5-30,9-2 1,0-7 0,9-3 0,1-1 0,-3-4 100,-5 4 1,3-6 0,-3 10 0,-2 2 321,-2 3 1,-5 4 0,-5 5 0,-7 8 41,-5 3 1,-2 11 0,0 1 0,0 1 116,0 0 0,-7 4 0,-2-4 0,-1 0-158,1-1 1,-8-1 0,3-8 0,-5-2-72,-2-5 0,5-4 0,-3-10 0,-7 0 0,-3 0-3,-1 0 1,-8-3 0,2-1-1,-2-4-630,3 4 0,-3 1 0,10 1-720,2-5 0,12 2 1,9-9 1216,10-3 0,25-1 0,15-4 0</inkml:trace>
  <inkml:trace contextRef="#ctx0" brushRef="#br0" timeOffset="11">24762 149 10153,'0'-10'2708,"-3"8"-2064,-4 7 0,5 14 0,-5 0 0,5 9-309,2 5 1,-3 9 0,-2 10 0,-4 0-115,-3 0 0,7 5 0,-4-5 0,2 0 1,0 0-445,2-5 1,3-9 0,4-5 0,3 0 0,4-2-1090,3 0 1,2-3-1,8-7 1,-1 0 1311,0 1 0,0-10 0,1-3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12891 12204,'-92'2,"0"3,2 2,3-2,4-3,5-2,7-2,5-5,7-10,9-9,15-9,40 6,23 6,26 6,20 1,11-3,19 5,7 2,-49 6,1 0,3 1,0 1,3-1,-1 0,-2-2,1 0,3 3,2 1,-1 0,-1 1,0 1,0 0,-2 1,-1 0,-2-3,0-1,-2 0,-1 1,54-4,-17-3,-7 8,-21-5,-5 2,-7 0,-9-2,-15 0,-18 0,-24-3,-21 1,-17 0,-22 1,-18 8,-16 0,-17 0,-3 0,53 0,-1 0,-1 0,0 0,-2 0,-2 0,-2 0,-2 0,-4 1,-1-2,1 1,1-2,-2 0,0-1,2 0,-1-1,-1-3,1 0,4 2,2 1,2-1,2 0,2 1,2-1,7-3,2-1,-52-3,12-2,13 0,13-2,16 4,8-2,28 2,23-2,33 6,32 6,18 2,26 0,7 0,-54 0,2 0,2 0,1 0,5 1,1 0,4 1,0 1,1 1,1 2,2-1,-1 1,2 0,0 0,0 2,0-2,-3-1,-1-2,-4-2,-1 0,-2-1,-2 0,-9 0,-1 0,60 0,-10 0,-5 0,-16 0,-7 0,-10 0,-12 2,-9 5,-9 0,-8 15,-20-6,-32 10,-30-9,-24-10,-17-5,-11-2,-17-2,52-1,-2-1,-6-1,-2-2,-4-3,0-1,1 0,0 0,2 0,-1 1,0 2,1 2,-2 0,0 0,1 1,1 1,3 1,2 1,4 0,2 2,-47 7,4 5,15 2,12 2,7-2,9-14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23911 12523,'-73'12,"-5"-8,-7-6,-8-5,-13-7,45 10,-1 1,-3 0,-2 1,-8 0,-2 2,-7-1,-2 2,-3-2,-1 2,-4-1,-1 2,-3 0,-1 1,-4 0,-2 1,-1 0,0-1,1-3,2 0,2 0,1 0,0 0,1 0,0 0,2 0,10-3,1-1,-2-1,-1 0,5 0,0-2,4 0,2-2,3 0,1-1,-1 0,1-1,5 0,1 1,0 0,1 1,4 0,1 1,-56-6,11 9,13-4,6 2,13 0,16-1,9 8,36 0,23 0,29 0,24 0,23 0,23 3,-46-1,2 1,7 1,2 1,7 1,1 0,2-4,1 1,12 1,2 1,5-1,2-1,5 1,2-1,6 1,1-1,-38-2,0 0,0 0,4 0,0 1,1-1,0 2,1-1,0 0,1 0,2 0,-1-1,0 0,0 0,0 0,-4-1,0 0,0 0,0 0,0 0,0 0,0 0,0 0,1 0,1 0,2 0,-1 0,1 0,0 0,0 0,1 0,-1 0,0 0,-2 0,1 0,-1 0,-1-1,0 1,0 1,-4 0,0 2,-1 0,40 0,-1 1,-3-2,-2 0,-4 0,-2-1,-4-1,-2 0,-10-1,-2-1,-3 1,-1-2,-3-2,-2 0,-3 0,-2-2,-10 1,-2-2,-4-1,-1-1,48-6,-8 2,-6 7,-11-5,-5 2,-7 6,-15 1,-6 3,-5 0,-2 0,-20 0,-20 0,-37 3,-18 1,-4 3,-18 0,4-7,-11 3,-4 4,-9-2,-10 6,-12-1,51-6,0-1,-3 2,-1-1,-7-2,-2-1,-5 2,-2 1,-6-2,-2-2,-8 0,-1 0,-5 0,-2 0,27 0,-3 0,0 0,-2 0,1 0,-1 0,-2 0,1 0,0 0,4 0,1 0,-1 0,-1 0,-1-1,0 0,-1 0,0-1,1 0,1 0,1-1,0 1,1 1,1-1,1 0,-39-2,1-1,0 1,-1 1,39 1,0 0,0 1,-1 0,0 0,0 1,-34 0,0 0,1 0,-1 0,2 0,1 0,2 0,0 0,-1 0,2 0,4 1,1 0,6 1,2 1,3 1,1 1,4 1,1 0,6 0,1 0,3 2,2 0,4-1,2-2,7 1,1 0,-47 6,15-7,18 4,12 0,15-1,28 8,28 1,26-1,45-11,19 2,21-2,-40-4,5 0,4-1,3 0,12 0,4 0,10 0,4 0,-34 0,2 0,1 0,3 2,1 1,0-1,4 1,1-1,1 0,6 0,1 0,2-1,2 0,2 0,1-1,-23 0,1 0,0 0,1 0,3 1,0-1,0 1,1 0,1 0,0 0,1 0,0 0,2 1,0 0,0 0,2 0,2-1,1 0,1 0,-1 0,3 0,1 0,-1-1,0 1,-2-1,0 0,0 0,-1 0,-1 0,0 0,-1 0,0 0,-3 0,-1 0,0 0,0 0,-1 0,0 0,0 0,-2 0,24 0,-2 0,-2 0,-5-1,-3 0,0 0,-8 0,0-1,-3 1,-5-1,-2 0,-2-2,33-3,-3-2,-13 3,-2 0,-5-1,-3 0,-6-1,-3 2,-8 3,-4 1,-10-2,-3 1,45 1,-21 2,-19 0,-21 9,-33 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9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8296 16350,'24'-12,"4"3,-16-1,19 5,7-6,7 1,4 5,1 3,-5 2,2 0,3 0,9 0,-2 0,4 0,3 0,0 0,7 2,2 3,3 2,4-2,3-3,2-2,0 0,0 0,0 0,7 0,0-2,-2-3,0-2,2 2,-4-4,6 0,-4-1,-5 1,7 2,-9 7,7 0,0 0,-3 0,-2 0,-2 0,-3 0,-2 0,0 0,7 0,-2 0,0 0,2 0,-12 0,12 0,-2 0,0 0,-5-3,-3-2,1-4,0 0,4-1,3-6,2 1,2-1,6 2,-6-3,8 10,-3 2,0 3,7 2,-4 0,2 0,4 0,3 0,-2 0,2 0,5 0,-1 0,3 0,1 0,3 2,1 3,0 2,-56-3,1-1,52-3,0 0,3 0,-5 0,8 0,-1 0,0 0,-57 0,1 0,56 0,3 0,-1 0,-2 0,-56 0,-1 0,55 3,0 1,0 3,-5-2,-2 0,-3 0,-2 2,-5-3,0-1,-11-3,-5 0,-3 0,-4 0,4 0,-9 0,0 0,2 0,-7 0,5 0,-7 2,-5 5,-2 7,-8-2,8 2,-2-9,1 2,-4-4,-9-3,-8-10,1-4,-20-5,3-2,-24 9,-9 5,-9 4,-20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18571 14160,'43'12,"2"-5,2-5,3-2,-3 0,0 0,3 0,0 0,11 0,8 0,4 0,7 0,5 0,7 0,10 3,7 1,4 3,-48-2,0 0,-1-3,0 1,2 0,0 1,3-2,-1 0,1 1,-1-1,4 0,1 1,-2 0,-1 1,1-1,0-1,-1-1,0 0,6 2,1 1,-2 1,-1 0,3-1,0 1,2 0,0-1,3 1,2 0,4-3,1 1,2 1,0 1,5 0,2-1,0 1,2 0,9 2,0 0,-2-2,1 0,3-1,0 1,3-1,1 1,2 4,0-1,3-2,-1 0,-39-2,1 1,-1 0,40 3,-1-2,-1-2,0-1,-1 4,0 0,0 0,0 1,-1-1,0 0,-2 0,-1 0,-4-4,-1-1,-5 1,-2 1,-4-2,-1 0,-1 2,0 0,-3-3,0 0,-8 2,0 1,-2-2,-1-2,-3 1,0-2,-2 1,-1 0,-8 0,-2 0,-1 0,-2 0,51 0,-16 0,-5 0,-23-2,-8-3,-9-2,-7 2,-12-6,-11 4,-30-15,-20 13,-40-10,-8 5,-7 2,-2-2,-21-7,-12-3,53 11,0 0,-6-1,0 0,-6-2,-2 1,-4 2,-2 0,-4-2,-2-1,-4-1,-1 1,-3 3,-1 0,1-1,0 0,-5 1,0 2,-4 0,-2 1,31 3,-1 0,-2 0,-3-1,-1 1,0 0,-2 1,1-1,-1 1,-1 1,0-1,0 1,0 0,0 0,0 1,1 0,0 0,-1 0,-2-1,0-1,-1 0,0 2,0-1,0 0,1 0,0-1,1 1,2 0,0 2,1-1,5 0,0 0,1 0,-38-1,1 1,2 0,1 1,3-2,1 0,5 4,2 0,6-3,2 1,9 1,2 1,6 1,2 0,4 0,4 0,-49 0,16 0,22 0,20 0,13 0,38-2,25-3,41-4,38-1,-35 6,5-1,14-2,5 0,7 2,2 0,9 0,2 1,7-1,2 0,-30 1,2-2,0 2,7 1,1 1,1 0,2 0,0 1,1-1,2 1,1 0,1 1,1 0,2 0,0 0,3 0,2 0,1 0,0 0,2 0,-1 0,1 0,1 0,0 0,0 0,1 0,-1 0,-1 0,-1 0,0 0,-2 0,1 0,-1 0,-1 0,0 0,0 0,-2 0,0 0,-1 0,-4-1,0 1,-1-1,0-1,-1 1,0-1,-3 0,0-1,-2 1,-2 0,-2-1,0 1,-4-2,-2 1,1 0,1 2,0 1,-3-1,32-4,-3 0,0 2,-1-1,-2 1,-1-1,-10 0,-2 1,-4 3,-2 0,-7 0,-3 0,-7 0,-2 0,-4 0,-4 0,39 0,-12 0,-22 0,-16 0,-26 0,-26 0,-28 0,-48 0,-14 0,-11 0,-10 0,45 0,-1 0,-3 0,-2 0,-5 0,-2 0,-7 0,-3 0,-3-1,-2 0,-5-1,-1-1,-7-1,-3-1,-9-1,-1 0,38 2,-1-1,0 0,-6-2,-1 0,-1-1,0 1,0 0,-1 0,-1 0,-1-1,0 2,-4 1,-2 0,0 1,-4-1,-1 0,0 1,-5-2,0 1,-1-1,-5 0,0 1,-2-1,27 3,0-1,-1 1,0-1,-3 0,1 0,-1-1,0 2,2 0,1 1,-1 1,0 0,0-1,0 1,0 0,-1 0,-1 0,-1 0,1 1,0 0,3-1,1 1,0 1,1-1,-24 0,1 0,0 0,2 0,1 0,0 0,4 0,1 0,-1 0,-3-1,-1 1,1 1,7-1,1 1,1 0,0 1,1 0,0 1,5 1,0 1,1 0,6 1,2 0,-1 1,3 0,0 0,1 0,-28 4,3 0,2-2,2 1,5-3,2 0,5 2,2 1,8-4,2-1,2 2,2 1,5-2,1 2,3 0,2 0,-54 2,26-1,14 1,30-6,34 11,102-4,-8-8,14-3,6 0,-6 0,-4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5:46:47.044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8764 7952 7569,'19'-3'0,"-2"-1"-72,-3-3 1,-7-3 0,5 3 0,-3-7 0,-4-5 0,-2-2 0,-3-1 0,0 1 0,0 0 219,0 0 0,-10 6 0,-4 4 0,-7-1 0,-8 2 0,-6 1-171,-5 4 1,-5 3-1,-5 2 1,-7 2-44,-4 5 0,4 3 0,0 6 0,1-2 1,1 1 40,6-4 0,-1 8 0,5-7 0,7 2 7,5 0 0,12-6 0,12 3 36,6-1 0,8-3 0,19-7 0,4 0 0,7 0 7,6 0 1,8-7 0,1-3 0,-3 1-38,-2-1 0,-2 1 1,-1 4-1,-2-2 1,-2 2 2,-2 3 0,-10 0 0,2-3 0,-4-2-18,-3 2 41,-9 3 0,-5 2 0,-14 0 27,-8 0 0,-11 2 1,-2 3-1,0 2-12,-3-2 1,5-3-1,-7-2 1,2 0-1,3 0 67,-3 0 1,7 7 0,-4 0-29,4-2 1,8-3-79,9-2 0,26 0 0,26 0-29,7 0 0,0 0 0,9-2 0,3-3 1,-3-2 8,-2 2 1,-9 1-1,2-1 1,-5-2-31,-6 2 0,-13 3 44,0 2 0,-16 2 0,-14 3 1,-20 4 58,-18 3 0,-14 2 0,-15 5 0,-2-2 1,1-3 16,-4 3 1,8-1 0,-2 1 0,8-6-1,11-1 1,6 4 0,8-7 0,9 0-93,9 3 0,13-8 0,18 5-5,14-5 1,19-4 0,12-3 0,8-4 0,6-3-4,3-4 0,-3 4 0,0 0 0,-11 3-46,-8 4 0,-14 0 89,-12-2 0,-18 7 0,-20 0 0,-25 12 0,-26 7 98,-22 2 0,-12 0 0,-9 0 0,5 1-43,7-1 1,16-2-1,12-3 1,12-4 0,12 0 27,12 0 0,7-7-207,28 2 1,19-7-1,33-7 1,9-8 0,13-3-81,8-4 0,-1 3 0,4 3 0,-7 4-121,-7 3 1,-14-6 0,-14 8 321,-5 3 0,-12 1 0,-3 3 0</inkml:trace>
  <inkml:trace contextRef="#ctx0" brushRef="#br0" timeOffset="1">8552 7399 7569,'19'-10'-236,"-5"-4"1,-2-5 383,-5-2 1,-5 12-174,5 9 0,-12 11 1,-4 15-1,0 5 59,-1 2 0,1 0 0,4 5 1,-2 0-18,2 7 1,3-3 0,2 8 0,0-3 0,0 0 23,0 3 0,2 2 0,3-5 0,4 3-20,3-3 0,-5 5 0,5-2 1,-3-5-1,-1-5 14,1-5 0,-7-2 0,8 5 1,-3-5 2,0-2 0,2-3 0,-1-7 0,3 1 31,1-1 1,7-9 73,-5-5 0,-2-5-84,2-2 0,-9-9 0,2-5-88,-5-5 1,-2-3 0,0 1 0,-2-2-5,-5-6 1,2 3 0,-7-9 0,3-3 0,2-2 0,-3-3 0,8 1 0,-5-1 0,2 1 23,-2-1 1,5-6 0,-8-3 0,3 0-1,0 0-13,2 4 1,-6 4-1,-1 3 1,-2 6-188,-1 7 0,8-3-423,-7 3 632,0 9 0,-7 9 0,-1 10 0</inkml:trace>
  <inkml:trace contextRef="#ctx0" brushRef="#br0" timeOffset="2">13211 7484 7569,'11'0'-145,"1"-7"1,-7-3-1,2-1 1,0-6 385,3-2-58,-8-2-144,17 9 1,-17 5 0,5 14 0,-4 7 14,-3 5 1,0 2 0,0 1 0,0 1-1,0 3 38,0 3 1,0 1-1,0-4 1,0 5-45,0 2 0,-3-5 0,-1 8 0,-4-1 1,4 1-19,1-1 0,13-9 0,4 3 0,5-3 0,2 2 0,0-5 0,1 6 0,-1-6 0,-2-1-71,-5-1 0,5 0 0,-7 1 1,0-1 44,-5 0 1,-5 0-1,-2 1 63,0-1 1,0 0 103,0 0 0,0-11-100,0-10 0,-7-10 0,0-11-28,2 0 0,-4 0 0,-1-3 1,-2-2-1,-2-5-109,2-2 0,-6 5 0,3-5 0,-4 0 19,-2 0 1,0-3-1,0-6 1,-1-1 0,3 1 35,5-1 1,-2 8-1,9-1 1,2-2 55,3-2 0,2 5 0,0 2 1,0 2 83,0 5-139,0 2 0,2 3 0,3 0-195,2 0 1,2 9-376,-2 5 0,3 7 0,4 7 580,-7 7 0,-5 14 0,-2 5 0</inkml:trace>
  <inkml:trace contextRef="#ctx0" brushRef="#br0" timeOffset="3">18018 7654 7569,'0'-21'-43,"0"-1"0,-7 8 0,0 0 0,0 0 1,0 0-1,0 0 0,2-3 0,3-2 477,2-2 1,2 2-1,3 2-266,2 3 1,2 10-184,-2-3 0,-2 4 1,7 6-1,0 4 9,0 7 1,-1 5 0,6 2 0,-5 0 0,0 0 65,-1 1 1,1 6-1,5 3 1,-3 2-18,3 5 0,-6 2 0,1 2 1,-2 1-2,-6-1 1,6 1 0,-3-1 0,-2 1 0,-3-3 23,-2-4 0,2 4 1,3-5-1,2 5-31,-2 3 0,4-8 0,-2-2 0,-2 0 0,-2-2 7,-3 0 0,7 4 1,0-6-1,-3-3-5,-1-3 1,-3-2 0,0 1-47,0-1 0,-7 0 0,-3 1-105,-2-1 1,5-9 108,-7-5 1,9-7 0,-4-7-2,0-8 0,6-6 1,-4-5-1,5-5 0,2-2 1,-3 0-1,-1-7 1,-6 0-1,1-5 1,-1 0 1,-4 0 0,5 3 0,-1-1-9,1 1 1,-8-3 0,5-2 0,1-3 0,1 3 0,1 2 0,6-5 0,-4 1 1,5 1 9,2 4 0,0 3 0,0 4 0,2 4-76,5 2 0,-2 5 0,9 9 1,3 5-224,2 3 1,-5-5 112,0 7 0,-9 9 0,-1 15 1,-8 9 187,-10 9 0,-15 15 0,-4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18401 8058,'-42'-19,"18"3,12-20,17 3,16 5,12 9,7 7,3 7,0 3,1 2,6 0,7 0,7 0,4 0,3 0,9 0,1 0,6 2,5 5,8 5,-8 7,2 0,6 0,6 4,0 6,-2-3,5 0,0-7,9 0,-57-14,1-1,3 1,0-1,2 2,1-2,-2-1,0-1,-1-1,0 0,-1-2,0 0,-1-1,-1-1,-2 0,1-1,-1 0,0 1,49 3,-8 0,-1 2,-3 5,-8 5,4 9,-6 3,-2 4,-2-4,-5 4,-7-4,-5-3,-2 0,-10-6,-4-4,-5-1,7-3,-19-19,-5-9,-28 0,-26-8,-14 6,-7 8,0 1,-8 0,-11 0,-7 0,2 2,-7-5,-5 3,-7-2,0-3,-9-2,-3 2,-4 2,-7 3,51 7,-2 0,-3-3,0-2,-1 2,1-1,-2 0,1 1,3 2,0 2,-5 0,0 0,1 0,-1 0,-1 1,0 1,2-1,1 0,3 1,0 1,-56 3,8 0,4 0,5 0,5 0,9 3,10 4,4-5,8 5,-1-2,5 0,5 2,12 2,-3-4,5 2,3-2,-1 6,1 4,18 3,12-3,31-4,21-3,17-11,14 1,21-10,12 0,14 0,-56 10,2 0,8-2,2 1,2 1,2 1,3 1,1 0,7 0,2 0,-1 0,2 0,7 0,2 0,0 0,-1 0,3 0,0 0,-4 1,1 1,1 0,1 0,3 2,0-1,0 0,1-1,-2-1,0 0,-1 3,-1 0,-5-1,-2 1,-4-2,0 0,-3 0,-1-1,-6-1,-2 0,-2 0,-2 0,-6 0,-1 0,50 0,-14 0,-21 0,-20 2,-11 5,-16-4,-41 6,-23-7,-15 3,-9 2,-4-2,-15-3,-7-2,-5 0,-2 0,-17 0,-4 3,-3 1,-2 3,-2-2,53 1,-1 0,-5 1,0 0,-3 2,1 1,-2 1,0-1,-2 0,0-1,-6-2,0 0,1 3,0-1,-4-2,-1 0,2 2,-1 1,-1 1,-1 0,1-1,1 1,0-1,1 1,3 0,0-1,-5 1,-1 0,6-1,0 1,-2 0,0-1,1 1,0-1,2 1,1 0,5-1,3 1,2 0,2-1,-50 9,11-5,12-2,19-7,14 2,10-2,5-12,-1-8,19 6,6-10,36 19,16 2,13 15,10 9,4 0,-9-7,9-3,6 1,4-3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26783 9610,'42'12,"1"-5,2-5,4-2,6 0,4 0,2-2,8-3,6-4,13-3,-3 0,12-4,2 4,8 0,1 0,3 7,0-2,5 5,0 2,0 0,5 0,-8 0,-4 0,-5 0,-5 0,-9 0,0 0,-12-2,-15-5,-8 4,-13-6,1-1,-1-2,-25-6,-24 3,-31 8,-19 5,-16 2,-7 0,-10-2,-9-5,-17 4,53 0,-2-1,-4 2,-1 2,-3 0,-1 0,-1-1,-1-1,-2 0,0 0,-4-2,-2 1,-2 0,-3 1,-2 1,-2-1,0-1,-1-1,1 1,0-1,2 2,2 0,2 1,1-1,3-1,1-1,7 1,1-1,2 0,0 1,4-1,1 1,6-1,2 1,-50-4,12 7,14 0,17 0,12-7,11-1,20 1,23 5,33-5,26 2,19-7,14 1,14 1,-46 6,1-1,57-9,-48 9,2 2,4 0,1-1,4-1,2 1,3 3,0 0,0-3,1 0,1 3,1 0,-1 1,1 0,2 0,0 0,5 0,0 0,-6 0,-1 0,0 1,0 0,-4 3,0 0,-3-3,-1 0,0 2,-1 1,-5-2,-1 1,-6-1,-2 0,-3 2,-3 0,49 3,-12-7,-5 0,-9 0,-8-3,-13-1,-3-6,-2-2,-29 8,3-6,-38 10,-19-2,-17-5,-11 4,-15-4,-6 5,-11 2,-13 0,0 0,-7 0,-8 0,-4 0,53 0,0 0,-1 0,0 0,-2 0,1 0,1 0,-1 0,-2 0,-1 0,0 0,0 0,2 0,-1 0,4 0,0 0,3 0,1 0,-40 0,2 0,13 0,16 0,1 0,19 0,3 0,26 0,21 0,28 0,34 0,13 0,20 2,14 5,6-4,-50 1,0 1,5-1,0-1,1 0,0 1,1 3,0 0,1-2,0 0,0 0,-1 2,-2 0,-1 0,0-1,-1 0,-1 2,-1 0,-5-3,-2 0,50 4,-15 1,-4-1,-21-4,-5 2,-5-2,-31-3,-14-2,-42 2,-22 3,-16 2,-12-2,-17 0,-11-1,-12 3,56-4,-1-1,-6 0,-2 1,-2-1,0 1,-4 0,0 1,0-1,0 1,2 0,-1 1,2 0,-1 2,-4 3,0 1,-2 0,1-1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26421 10120,'64'19,"-3"-5,-4-7,7 3,0-3,11-2,10-3,8-2,4 0,11 0,8 0,-54 0,1 0,3 0,1 0,8-3,1-1,0-1,2 1,3-1,1 0,3 0,2 1,6-1,1 0,0 3,1-1,4-1,1-1,1 0,1 1,2-1,0 0,-1 1,0 1,2 3,0 0,0 0,0 0,-4 0,-1 0,0 0,-1 0,-12 0,-2 0,-1 0,-2 0,-2 0,-2 0,-6 0,-2 0,2 1,-2 0,-8 1,-1 1,47 4,-8-2,-8-3,-16-2,-13 0,-11 0,-16 0,-36 0,-29 0,-23 0,-16 0,-17 7,-19 0,-12 1,53-5,-2 1,1-1,-2 1,-7 0,-3-1,-1-3,-2 0,-5 0,-2 0,-5 0,-2 0,1 0,0 0,-9 1,-2 0,2 1,-1 1,-2 0,0 1,0-1,0-1,-3-1,-1 0,-1-1,0 0,2 0,-1 0,0 0,1 0,4 0,1 0,-5 0,1 0,6 0,1 0,6 1,2 0,5 3,2 0,1-2,3 0,6 4,3 0,8 0,1 0,-44 6,18-5,32 7,6 3,29-1,21-2,28-7,24-4,24 4,28 0,14-5,-50-3,3-3,7-2,3-2,8 2,4 0,9 0,1 1,3-1,1 2,2 1,2 2,6-1,2 1,-36 1,0 0,0 0,-1 0,1 0,0 0,2 1,0-1,0 2,0-1,0 2,0 0,-2 0,0 0,-1 2,-1 2,0 2,-1-1,37 5,0 0,-3 1,-2 0,-6 1,-4-1,-8-4,-3-1,-8-1,-3 0,-8-2,-2 0,-9-2,-2 1,45 10,-26-8,-9 7,-10-7,0-2,-7-3,-5-2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5:46:47.05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6276 9929 7729,'-8'-28'0,"1"-1"74,3 3 0,11 5 0,7 4 0,5 6 0,2 1 0,3 5 0,4 3 0,5 4 0,3 8 0,-1 11 0,5 12 0,5 10 0,5 4 0,-1 5 171,3 2 1,3 10 0,9 9-1,-1 1 1,4-1 0,4-5-198,7-2 0,9-14 1,10-7-1,12-12 1,6-7-36,-53-15 0,-1-3 0,58-1 0,-59-3 0,0-1 0,61-3 0,-61-2 0,0-3-26,1-1 1,-1-2 0,51-13-1,2-10 1,-4-9 13,-3-7 1,-52 17-1,-1-2 1,0 2-1,0-1 1,0-3-1,-2-1-135,-1 1 0,-1 0 0,46-25 0,-10 5 0,-2 2 0,-5 4-37,-7 3 1,-7 5-1,-8 5 1,-6 7 0,-8 4-180,-6 3 0,-5-1 1,-12 1 118,-5 0 0,-7 2 1,-14 5-112,-7 7 1,-15 4 0,-6 3 341,-5 0 0,-12 0 0,-3 0 0</inkml:trace>
  <inkml:trace contextRef="#ctx0" brushRef="#br0" timeOffset="1">9488 9610 7114,'21'0'-204,"0"-9"1,1-6 0,-1-1 0,0-1 945,0 3 0,-2 0-540,-4-7 0,-8 9 0,-17 5 0,-11 7-155,-12 7 1,-17 14 0,-9 15 0,-7 4 0,-7 2 111,-3 1 0,10-3 0,2-2 0,14-5-104,12-2 0,10-3 1,14-7-115,7 0 1,23-9 0,15-5-1,14-7 1,16-9-86,15-12 1,4-3 0,17-9-1,0 0-16,0 0 0,0 7 0,2 0 0,-9 9 0,-7 10 261,-5 5 1,-19 2 0,-2 2 0,-12 5-20,-10 7 1,-6 12-1,-15 5 1,-7 2-241,-5 5 0,-4 5 0,-5 4 0,-7 5 158,-5 2 0,-12-7 0,-2 5 0</inkml:trace>
  <inkml:trace contextRef="#ctx0" brushRef="#br0" timeOffset="2">6297 10099 7569,'-14'-21'315,"2"0"0,2-1-39,6 1 1,-1 9-124,-2 5 0,4 7 1,-4 10-1,5 11 68,2 12 0,0 7 1,2 5-1,3 5 1,5 6 77,1 6 1,1-6-1,5-1 1,-5-3-187,-3-5 1,5-5 0,-4-4 0,-1-5-6,1-2 1,-1-5-402,-2-12 0,-7-4 1,2-15-1,-9-7-147,-4-9 1,-4-8 0,-6 1 0,0-7 205,0-5 1,-1-10-1,3-2 1,5 0 136,7 0 0,7 2 1,7 8-1,10 2 1,9 2 197,9 2 1,12 11 0,5-4 0,0 6 95,0 1 0,15 10 1,-4 5-1,6 5 1,2 2-609,0 0 0,9 9 1,-4 8-1,2 9 411,0 9 0,0 6 0,7 1 0</inkml:trace>
  <inkml:trace contextRef="#ctx0" brushRef="#br0" timeOffset="3">7084 12076 7569,'0'-21'159,"0"12"0,0 9 0,-2 14 296,-6 12 0,4 14 0,-10 12 1,-3 0-1,-2 2-65,-2 1 1,0-1 0,-1 3 0,3-5-214,5 0 0,2-17 0,8 0 0,-3-9 0,4-7-273,8-5 1,7-4-1,9-12 1,0-6-242,1-6 1,1-16 0,3-13 0,3-9-1,-3-7-187,-3-5 0,-9-4 0,1-17 0,-1 2 181,-2 5 1,6 5 0,-3 9 0,6 5-1,5 9 858,2 15 1,1 11 0,-6 10 0,3 7 195,3 5 0,1 18 0,-4 10 0,3 10 0,-1 11-204,3 5 1,-5-3 0,9 6-1,3-3-438,2-5 1,5 0 0,2 1 0,5 1-588,3-2 0,-15-4 0,3-5 0,-6-3 0,-4 1-1763,-4-3 0,-15 4 2281,-7-8 0,-14 9 0,-5-5 0</inkml:trace>
  <inkml:trace contextRef="#ctx0" brushRef="#br0" timeOffset="4">7126 12650 7569,'-30'-2'0,"11"-7"230,16-13 0,22 1 0,17-7 0,6 4-22,8 3 1,0 0 0,11-1 0,5 1 0,0 0-896,1 0 0,4 6 687,-1 1 0,11 0 0,-6-7 0</inkml:trace>
  <inkml:trace contextRef="#ctx0" brushRef="#br0" timeOffset="5">8339 12246 7569,'-21'8'181,"-1"1"0,1 0 158,0 1 1,-3 4 0,-2-5-1,-4 3-55,-4 5 0,8 4 1,-4 5-1,1 5 0,1 0-76,2-1 1,5 6 0,4-6-1,5 1 1,3 0-83,4-5 0,5-3 0,10-4-84,11-5 0,3-6 0,11-16 0,3-6-208,2-5 0,3-18 0,-1-6 0,1-4 0,-1-3-207,1 1 0,-3-18 1,-5 4-1,-6-3 246,-6-1 0,-1 6 0,-3 2 0,-3 7 0,-4 5-53,-3 7 1,-4 11 319,-12 1 0,-5 14 1,-9 9-1,2 10 234,5 9 1,-3 5-1,10 4 1,2 3-1,3 5-670,2 2 0,10-5 0,6 6 0,10-1 0,10-3-136,4 1 1,2 0-1,1-5 1,-1 4-1743,1 4 2174,-10-8 0,7 4 0,-7-9 0</inkml:trace>
  <inkml:trace contextRef="#ctx0" brushRef="#br0" timeOffset="6">8871 12374 7569,'-3'12'431,"-4"-5"1,-4-5 19,-11-2 1,10 3 0,5 4 78,5 7 1,2 5 0,5 2 0,7 0-215,9 1 0,14-4 0,1-3 0,4-8-355,2-5 1,1-2 0,0-2-1,-1-5 1,-2-8-100,-4-3 0,4-6 1,-7-4-1,0-8-210,-5-4 1,-11 0-1,-5 2 1,-3 5 0,-4 0-310,-3 0 0,-4 7 0,-5-3 0,-10 8 657,-9 7 0,-7-5 0,-9 7 0</inkml:trace>
  <inkml:trace contextRef="#ctx0" brushRef="#br0" timeOffset="7">9658 11332 6594,'0'21'217,"2"1"1,3 1 0,5 3-1,1 5 1,4 0 0,-1 2 0,0-2-1,2-1 1,1-1 0,0-1 0,-6 0-1,1-4 87,0-8 1,-7 3 0,-1-7-640,-8 0 0,-8-3 0,-9-11 0,-3-3 47,-4-2 0,-3-12 0,-7 0 1,5-9 138,2-5 1,-4-2-1,9-8 1,7 1-1,9-1 116,8 1 1,4 6 0,8 3 0,14 0 50,16 0 0,5 5 0,9-6 0,-2 4 0,-2 4 157,2 2 1,-15 10-1,4 2 1,-8 3 9,-7 4 1,-5 5-249,-7 7 1,-4 5 0,-13 9 0,-1 0-1,-4 1 63,4-1 0,-8 10 0,0 2 0</inkml:trace>
  <inkml:trace contextRef="#ctx0" brushRef="#br0" timeOffset="8">10424 11226 7332,'-12'2'218,"3"5"117,-1 8 0,8 3 0,-5 4 0,7-1 0,4 0-137,3 0 0,8 8 0,-6-1 1,3-2 1,-5-2-127,7-3-180,-9-9 1,4-12-1,-9-14 1,0-8-1,0-4-48,0-2 0,3-10 0,1 3 1,6-3-17,2 3 1,2-3-1,7 7 1,0 0-1,3 1-120,4 4 0,6 4 0,6 6 0,0 4-193,2 3 0,-4-6 484,12 8 0,4-9 0,1 4 0</inkml:trace>
  <inkml:trace contextRef="#ctx0" brushRef="#br0" timeOffset="9">11509 10758 7524,'-22'-12'90,"1"-4"0,-2 9 0,-6 2 34,-6 3 0,-5 2 0,-3 2 0,-2 5 0,-2 7 65,-3 5 1,1 5-1,8 4 1,6 8-1,7 4-40,4 2 1,12-2-1,5-2 1,7-2-259,7 1 0,7-3 0,15-1 0,6-3 0,3-4-113,-3-2 0,3-3 0,-9 0 1,-3 1-729,-3-1 1,-11 0 949,-5 0 0,-5 1 0,-2-1 0</inkml:trace>
  <inkml:trace contextRef="#ctx0" brushRef="#br0" timeOffset="10">11019 11439 7569,'-33'0'0,"-4"0"0,8 0 0,6-3 288,6-4 0,8 2 0,9-9 0,4-2-283,10-3 1,12-3 0,24 1 0,4 2-1,6 3-887,3 2 882,-4-1 0,24-6 0,-7 0 0</inkml:trace>
  <inkml:trace contextRef="#ctx0" brushRef="#br0" timeOffset="11">12572 10928 7471,'-21'0'-235,"0"0"453,0 0 1,-8 7 0,-2 5 0,-2 5 0,-4 9 0,-4 4 145,-1 8 0,-8 5 0,1 6 1,1 8 142,3 4 1,10 13 0,2 4 0,2 7-227,5 7 1,12-5-1,7 5 1,7-4 0,9-3-194,13 0 1,15-2-1,13-6 1,2-3-631,7-1 0,-7-9 0,17 2 1,-1-9-1,1-8-605,4-9 1,-7 0 1146,5-11 0,5-10 0,-1-10 0</inkml:trace>
  <inkml:trace contextRef="#ctx0" brushRef="#br0" timeOffset="12">12721 11672 7622,'-21'0'837,"9"0"0,5 0-546,14 0 0,12 0 0,12 0 0,2 0-132,5 0 1,4 10 0,6 4 0,1 5 0,-4 2-97,-7 0 0,0 8 1,-8 1-1,-1 1 52,-6 0 0,3 4 0,-14-4 0,0 0 0,-5 2-74,-4 0 0,-3-7 0,0 2 0,0-4-17,0-3 1,0-7-971,0 0-122,0-9 1,-8 2 307,1-14 1,-2-2 759,2-5 0,-14-15 0,-13 6 0</inkml:trace>
  <inkml:trace contextRef="#ctx0" brushRef="#br0" timeOffset="13">12743 11757 7693,'-22'0'277,"3"-9"0,5-5-60,7-5 0,7-2 0,7-1 1,10 1-66,9 0 1,9 0 0,15-3-1,4-2 1,5-2-128,5 2 1,-5 2 0,12 3-1,-5 2 1,-2 5-45,0 7 1,-10 4 0,-6 3 0,-11 3-90,-8 4 1,-8-3 0,-7 11 0,-7 1 87,-4 3 1,-3 2 0,-5 1 0,-7-1 0,-9 0 233,-3 0 1,-7 1 0,3-1 0,0 0-15,-3 0 1,7 1 0,-4-1 0,7 0 0,4-2-88,3-5 1,9 5-197,-2-5 1,7-4 0,10-3 0,9-5-97,7-2 0,14 0 1,0-2-1,10-3 1,4-2-55,5 2 1,0 3 0,0 2 0,-4 2 0,-6 5 140,-9 8 1,-2 11 0,-14 4 0,-8 3 354,-4 5 0,-17 5 0,-18 4 0,-15 3 172,-9-3 0,-12-2 1,2-3-1,-2-2 1,0-4 263,2-8 1,12-4-1,0-3-1932,7 0-155,12-9 1,22-14 1387,18-20 0,28-8 0,3-13 0</inkml:trace>
  <inkml:trace contextRef="#ctx0" brushRef="#br0" timeOffset="14">13615 11247 7569,'21'-9'156,"5"6"1,7 1-1,12 11 1,7 15 625,7 7 1,3 14-1,4 11 1,5 6 525,7 2-894,-5 9 0,-2 5 0,-14 14 0,-13 7-351,-13 5 0,-12 12 1,-24 2-1,-1-57 1,-4 1-1,-5-1 1,-3 1-225,-3-1 1,-3 0-1,-5 5 1,-1-2-1,1-3 1,1-1-1,-2 1 1,1 1-141,1-2 1,-1 0 0,-6-1-1,-1-2 1,3-4 0,0 0 0</inkml:trace>
  <inkml:trace contextRef="#ctx0" brushRef="#br0" timeOffset="15">10275 13054 7569,'7'-21'371,"0"0"0,10 9 1,-3 5-1,2 7 0,1 7 1,-5 7-1,0 7 0,-1 5 2,6 3 1,-5 6-1,2-4 1,0 0-1,0 2 1,0-3-1,3 1-303,2-5 0,-5-2 0,0-3 1,0 0-1322,-2 1 1,5-1 1250,-10 0 0,-9 0 0,-10 1 0</inkml:trace>
  <inkml:trace contextRef="#ctx0" brushRef="#br0" timeOffset="16">10232 13076 7508,'33'-31'-20,"1"5"0,-4-7 0,10 2 62,8 5 1,11 0 0,-2 0 0,2-2 0,0 2 95,-3 2 0,-1 5 1,4 3-1,-5 4-384,-2 3 0,-9 1 0,-10 8 246,-2 0 0,-3 0 0,-7 0 0</inkml:trace>
  <inkml:trace contextRef="#ctx0" brushRef="#br0" timeOffset="17">10403 13288 7569,'-31'10'-68,"7"-8"0,-4 5 142,4-5 0,15-2 0,11-2 0,17-5-124,14-7 0,10-5 1,6 0-1,8 3 1,4 1-251,3-1 0,0 6 1,0 1-1,0 2 300,0 0 0,-1 0 0,1 7 0</inkml:trace>
  <inkml:trace contextRef="#ctx0" brushRef="#br0" timeOffset="18">10637 13501 7569,'-34'33'0,"-3"-9"725,8-10 1,13-10 0,18 4 0,17-8-362,14-8 0,10-3 1,6-11-1,10 1 1,8 2-588,3 5 0,8 5 1,-9 9-1,-5 0 223,-5 0 0,-12 9 0,5 3 0</inkml:trace>
  <inkml:trace contextRef="#ctx0" brushRef="#br0" timeOffset="19">15678 10290 7569,'12'33'0,"-5"-2"0,-2 0 36,2 4 1,-2 5 0,9 5 0,2 5 0,3 7 0,3 6-1,-1 11 1,2 8 0,3 11 0,5 3 0,2 6 105,5 2 0,-17-48 1,1 1-1,1 1 0,1 0 1,2 1-1,0 0 0,0 1 1,0 1-63,0-2 0,0 0 0,2 2 0,1 1 0,-3-5 1,0-1-1,-1 0 0,2-1 0,27 51-8,0-6 1,3 1 0,7-9 0,0-2-24,0-3 1,2-11 0,2-5 0,3-7-1,-2-5-16,-3-3 1,5-11 0,2 0 0,3-9 0,4-3-31,3 0 0,4-7 0,6 2 0,6-7-62,5-6 0,2 1 0,1-6 0,-1-1-53,0 0 1,-11-1-1,-12-8 1,-17 0-1,-14 0-672,-7 0 1,-12 0 269,-5 0 514,-23-10 0,-8-2 0,-18-9 0</inkml:trace>
  <inkml:trace contextRef="#ctx0" brushRef="#br0" timeOffset="20">18252 13118 7569,'-21'-9'269,"7"4"0,2-9 36,3-3 0,4 5 0,12-2-125,7-2 1,14 4 0,8 0 0,6 3 0,8 2 21,7-3 1,4 8 0,3-5-1,0 4 1,-3 6-118,-4 4 0,-5 5 0,-9 9 0,-1 0-194,1 0 0,-10 3 1,-7 2-1,-10 5 137,-9 2 0,-4-5 1,-3 5-1,-3 0 1,-4-2 203,-7 0 1,-7 6 0,-5-3 0,-5 1 0,-2-2-158,-5-2 0,-2 7 0,-2-5 0,1 0-505,6-5 0,-3-4 0,7-3 0,1-2-1727,-1-5 2157,3 5 0,-3-17 0,-2 8 0</inkml:trace>
  <inkml:trace contextRef="#ctx0" brushRef="#br0" timeOffset="21">15487 10737 7569,'0'-14'0,"0"0"-43,0-3 1,7-2 0,2-2 0,1 0 0,2 2 183,-1 5 0,-6-5 1,2 4 257,-4-3 0,-3 3 7,0 1 1,-3 9-259,-4-2 1,5 14-1,-8 10 1,3 9 14,0 9 0,0 8 0,7 4 1,0 5-91,0 2 1,2-6-1,3-1 1,2-7 0,0-7-38,3-2 1,-6-5-191,11-12 1,-11-7 0,1-14 0,-10-9-161,-9-10 1,2-8-1,-2-8 1,0-1 182,2 1 1,-4-8 0,9 1 0,2-1 69,2-2 1,3 7-1,0-2 1,3 7-1,4 7 90,7 2 0,7 5 0,5 10 1,5 4-1,0 2 62,0 6 0,-1 4 1,-4 4-1,3 8-365,-3 7 1,4-2-1,-1 13 1,-3-1-129,-3-1 1,6 10 0,2-3 401,2 5 0,-7 3 0,4-1 0</inkml:trace>
  <inkml:trace contextRef="#ctx0" brushRef="#br0" timeOffset="22">15891 13309 7930,'21'-11'-1,"1"1"1,-1 3 0,2 0 0,3 0 0,3 0 0,-1 0-1,1 2 1,-1 3 0,0 2 0,1 0-399,-1 0 1,0 0-1,-6 0 399,-1 0 0,0 0 0,0 0 0</inkml:trace>
  <inkml:trace contextRef="#ctx0" brushRef="#br0" timeOffset="23">15785 13692 7569,'-22'24'-1,"8"4"4,0-14 0,19-4 0,4-3 0,15-7 0,14-5 29,9-2 1,5-7-1,9 4 1,1 1-322,4 0 1,3 1 288,-6 8 0,1 0 0,0 0 0</inkml:trace>
  <inkml:trace contextRef="#ctx0" brushRef="#br0" timeOffset="24">21316 8823 7569,'21'0'-58,"-2"-2"1,-3-3-1,-4-4 1,0-1-1,-3-1 1,1-1-1,-3-5 1,0-2 287,0-2 1,0 0-1,-7 0-43,0-1 1,0 1-1,-2 2-199,-5 5 1,-5-3 0,-9 8-1,-3-3 1,-4-2-43,-8 2 1,-6-7-1,-10 5 1,-12-2-49,-12 1 0,-14-4 0,-7 3 1,-4-8-1,-10-4 78,-5 2 0,56 14 0,-1 0 0,-2 2 0,-1-1 0,0 0 0,0 1 43,1-1 0,-2 1 0,-2 2 1,0 1-1,-1 1 0,1 1 1,0-1-1,-1 0 0,1 1 1,0 0 34,-1 0 1,1 1-1,-4 0 1,0 1 0,3 2-1,1 2 1,1-1-1,0 0-3,1 0 0,0 0 0,2 1 0,1 0 0,0 2 1,1 1-1,0 2 0,1 0 0,0 2 0,0 1 29,-59 12 1,6-5-1,14 13 1,7-3-112,4 2 0,15-2 0,9 7 1,14 0-1,15 0-36,14 5 1,9 0-1,12 0 1,2-3 20,5 3 0,15 2 0,15 3 0,13-1 0,14 1 17,11-1 0,11-6 1,8-1-1,12 3-12,-47-18 1,1 0-1,3 0 1,1 0-1,3-1 1,1 0-1,2-1 1,-1-1-44,1 2 0,0 0 1,7 0-1,2 0 0,-2 0 1,0 0-1,3-2 1,0-1-1,2 0 0,-1-1 57,2-2 0,0 0 0,1-2 0,0-1 1,1-1-1,0-2 0,-1 0 0,0 1 2,-3 0 0,1 0 0,-3-3 0,0 0 0,-5-2 0,-1 1 0,-2-2 0,-1 0 0,-2 1 0,-1-1 6,-1 2 0,-2-1 1,52 2-1,-7-12 1,-12-7 10,-10-5 0,1-5 0,-18-2 0,-1-5 100,-3-2 1,-9 0 0,-3-5 0,-2 3 0,-7-3-55,-7-2 1,-7-2 0,-10 1 0,-2 4 0,-5 3-226,-7 4 0,-4-8 0,-8 5 1,-9-3 92,-15 1 0,-13 7 0,-17-5 0,-22 0 69,-20-1 1,39 21 0,-4 0 0,-8-2-1,-3 0 1,-6 0 0,-2 1 0,-5 0 0,-2 0-4,-2 1 0,-1 0 0,1 1 1,1 0-1,3 2 0,0-1 0,5 1 1,0-1 66,1 0 0,0 1 0,5 3 0,0 2 0,3 1 1,1 1-1,4 2 0,2 2 0,6 1 0,1 3 61,-56 9-100,4 5 0,10 5 0,0 4 0,3 7 0,-1 6 0,3 1 0</inkml:trace>
  <inkml:trace contextRef="#ctx0" brushRef="#br0" timeOffset="25">24868 13012 7569,'-31'-7'0,"-2"0"138,0 2 0,3 3 1,8 2-1,1-3 1,0-2-1,-1-2 1,6 3 233,9 1 1,16 3-1,24 3 1,5 1-1,9 3 1,8-2-240,11-2 1,7-3-1,15-3 1,2-4 0,4-7-169,3-5 0,5-5 1,9-4-1,2-7-53,-2-6 0,-9-1 0,-5-3 0,-3-2 0,-1-5-17,1-2 1,-6-3-1,1-7 1,-6 0 22,-5 0 1,-9 8-1,-1-1 1,-6-2-1,-8 0-9,-2 2 1,-9-2 0,-10 12-1,-3 4 58,-4 6 1,-9 11-1,-5-3 1,-3 6-20,-4 1 1,-5 8 40,-7 0 1,-5 7 16,-9-7 1,-1 7-522,1-7 136,9 9 1,5-12-256,14 10 392,-4 0 251,6 7 0,-18 0 0,-5 0 0,-8 2 0,-4 6 72,-2 6 1,-10 5 0,0 4 0,-7 3 0,-7 3 102,-2-3 0,-3 7 1,-7 0-1,3 0-65,4-5 1,5-4 0,10-3-1,2-2 74,4-5 0,8-7 0,14-14-178,6-7 1,18-7 0,11-8 0,12-6-236,7-5 1,22-3 0,6 1-1,8-1 1,2 3 99,2 5 0,3 6 1,2 13-1,-2 4 269,-5 2 1,-5 3 0,-9 7 0,-2 0 0,-6 0 53,-6 0 0,-5 10 0,-5 4 0,-5 5-395,-6 2 1,-6 0 0,-1 1 0,-3 1 0,-5 6-459,-7 6 650,-14 5 0,-5 3 0,-9-1 0</inkml:trace>
  <inkml:trace contextRef="#ctx0" brushRef="#br0" timeOffset="26">24996 13076 7569,'21'-22'-6,"7"-1"0,1-3 0,-1-3 0,3 3 0,2 3 1,0 2-1,-5-1 82,-4 1 0,-10 7 1,-4 2 15,-8 3 0,-9 4 0,-21 12 0,-10 9 64,-9 10 1,-1 8 0,-8 8 0,-4 1-1,-1 1 162,-3 6 1,7-5 0,3 2 0,2-7-58,5-4 1,2-3 0,7 2-1,7-6 1,12-6-53,8-1 1,6-11 0,12-1-288,7-1 1,24-6 0,12 4 0,9-5 0,7-2-442,5 0 0,-3 0 0,8 0 0,-3 0-772,-4 0 1,4 0 1290,-2 0 0,9 0 0,-4 0 0</inkml:trace>
  <inkml:trace contextRef="#ctx0" brushRef="#br0" timeOffset="27">26230 13373 7569,'-10'0'217,"13"-2"1,15-3-1,16-4-1,6-3 1,19 0-1,5-4 1,2 4 0,0 0-374,-2 0 0,-7 7 0,-3-2 0,-2 5 0,-7 2 157,-7 0 0,-8 9 0,-8 3 0</inkml:trace>
  <inkml:trace contextRef="#ctx0" brushRef="#br0" timeOffset="28">25911 14011 7569,'11'-12'387,"13"3"1,16 2-19,15 0 0,6-3 0,3 5 1,2-2-1,5 3-542,7 1 1,-2-4-1,2 0 1,2 2 172,3 3 0,2 2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18635 12183,'-42'-19,"-1"2,-2 5,-2 3,-3 4,-9-4,2 2,-6 0,-8 0,-7-1,-14 1,-8 5,-6-3,-10-2,53 4,-2 1,3 1,-1 0,-6 1,-1 0,-2 0,0 0,-1 1,1 0,0 3,0 0,9-3,1 0,-2 2,0 1,2-2,1 1,-57 4,7-5,17 5,11-4,7-3,8 0,11 0,7 0,5 0,12 0,26-3,28-1,24-4,17-6,9 7,7 0,4-2,22 6,10-4,-53 6,1 0,2 1,2 0,1 0,1 0,-3 0,2 0,3 0,2 0,0 1,0 0,1 3,0-1,2-2,-1 1,0 2,-1 1,-1-1,0-1,-2 1,0-1,-2-1,1 1,-5 2,-1-1,55 4,-2-4,-5-1,5-3,-5 0,-4-3,-10-1,-10-4,3 1,-17 5,-4-3,-13-2,-8 0,-6 7,-18-2,-24-5,-17 4,-39-4,-4 2,-3 1,-8-3,-7 0,-14 4,-10-2,-9-2,51 2,-1 1,-4 1,-2 1,-1-1,-1-1,-2 1,0-1,-4-1,-1 1,1 2,1 1,-5-2,-1-1,3 3,1 0,1 1,1 0,-2 0,1 0,7 0,1 0,2 0,0 2,3 2,1-1,-52 2,16 7,12 0,11-3,8 0,19 8,4-3,-4 17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17891 3338,'-43'-9,"1"-6,6-1,1-1,-6 3,-6-2,-10-3,-4 0,-8 2,-6 3,-13 0,-6 0,-10 2,-7 2,-3-4,53 9,-1 1,-1-1,-1 0,-1 0,0-1,-4 0,1 0,-1-3,1 1,-6 2,1 0,2 0,0 1,-3-1,-1 2,-2 1,-2 1,0 1,0 0,-4 1,0 0,3 0,0 0,1 0,2 0,3 0,1 0,-2 0,1 0,5 0,1 0,0 0,1 0,3 0,1 0,-51 0,3 2,10 3,11 2,9-2,8 4,12 1,4 2,0 4,15 13,27-1,37 3,25-12,19-8,15 4,18-6,17 0,-52-4,2 0,4-2,1-1,6-1,0 0,3-1,1 0,3 1,2 0,7 3,1-1,1-1,1-1,7 2,0 1,1-3,0 0,0-1,0 0,-2 0,2 0,4 0,1 0,-3 0,1 0,-1 0,0 0,-1 0,-2 0,-3-1,-1 0,-6-1,-2-1,-2-1,0-1,-3-1,0 0,-4-1,-1 0,-1-3,-1-2,-3 2,-1-1,-5 1,-1-1,-2 0,-1 1,52-9,-7 2,-9 3,-13-2,-8-3,-8-3,-9 1,-19 9,-36-11,-39 8,-32 6,-28 4,-21 5,44 0,-3 0,-7 0,-2 0,-9 0,-4 0,-7 0,-2 0,-9 0,-3 0,31 1,-2-1,0 2,-4-1,0 2,-1 0,0 1,0 1,0 0,0 1,0 0,0 1,0 0,1 0,0 0,4 1,0-1,2 2,-37 4,1 2,4 3,1-1,7-2,2 1,5 5,2 1,3-5,1-1,-2-1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22209 14245,'-33'-19,"0"12,4-17,-6 3,-8-3,-4 1,-2-1,1 5,1 5,0 2,-3 1,3-6,2-2,9-2,-1-3,-8-4,9 2,-6-10,28 8,14-7,11 11,25 0,2 8,2-1,9 1,3-1,0 5,3 3,-1 4,-7 3,3 2,-5 0,-24 5,-16 6,-22 11,-23 4,-19-3,-9 3,-10 3,-7 6,-8-7,-1-2,2-2,7-3,14 1,2-1,10-2,9-5,5 5,27-17,20 5,29-4,21-3,21 0,12 0,12 0,7-3,2-4,-9 5,-5-8,-4 3,-3 0,-16 0,-8 7,-7 0,-28 0,-28 2,-34 6,-30 6,-21 0,-29 5,54-8,-1 1,-3 0,-1 0,1 0,0 0,4-1,1-1,-57 9,4-3,10-1,12-1,21 7,15-2,8-5,27 3,28-10,24 0,54-7,12 0,12 0,-47 0,1 0,3 0,0 0,-2 0,0 0,-2-1,-1-1,1-1,-1-1,45 2,-9-5,-14 5,-12 2,-15 0,-37 2,-35 5,-34 7,-23 5,-12 2,-5 1,-5-1,-2 0,8 0,-1 1,9-1,13 0,9 0,-3 3,6 4,18-2,19 5,28-7,22-8,19-16,9 0,9 0,1 0,7 0,-6 0,-8 0,-10 0,-7 3,-3 1,1 3,-22 12,-16 0,-22 7,-23 5,-17-5,-9 5,-12 2,-2 2,-17 5,2-2,8-5,7-2,2 4,14-6,9-3,8-3,45-4,25-5,32-9,20-10,8-4,5-8,-1 5,-2 3,5 0,-14 4,-1-2,-4 2,-5 3,-9 2,0 0,-24 4,-12 11,-37 3,-34 13,-9-10,-5-2,5-7,0 0,-3 0,6-3,1 1,6-3,6-7,12-5,20-9,30-14,16-3,38-5,1 1,4 2,4 0,1 7,-3-3,-2 3,3 3,-10-5,-5-1,-9 3,-5 3,-3 6,-6-4,-31 4,-22-9,-28 10,-23 9,-17-3,-21 3,-13 0,-3-2,53 7,1-1,-50-11,7-1,11 1,13 0,16 0,17-10,9-4,24 0,28-10,31 0,26 7,7 15,35-13,-4 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22358 6570,'-54'0,"-5"0,-3 0,5 0,3 0,-3 0,3-7,-3 0,-2 2,0 2,2 3,5 0,10 0,-1 0,1 0,8-9,11-3,25-11,27-6,11 13,14-6,0 4,1-1,-1 4,3 1,-5-2,-2-3,-1-2,-6-1,-5 1,6 0,-10-3,1-4,-23 11,-19-2,-19 8,-21-4,-10 8,-7 0,-5 0,-2 0,-7-2,8 4,-1-2,-3 2,15 0,-5 1,3-3,28-10,2 0,38-6,17 4,11 0,10 7,3-2,4 0,0 0,0 0,-3 6,-6-6,-1 10,-46-13,-25 10,-25 2,-17 3,2-5,-9 0,0 2,3 0,4-2,14 5,7-5,6 4,1-6,38-8,22-6,23 4,17 0,21 0,7-2,2-1,1 1,-3 0,0 0,0-1,-2 1,-5 0,-14 7,-15 0,-4-3,-7-4,-10-8,-21 13,-28-3,-12 7,-7 5,-3-2,-6 4,-3-9,-3-3,15 5,-2-2,25-2,10-13,9 10,20-9,1 0,10-15,-11 1,-11 6,-13 1,-5-3,-10 5,-16 2,-12 5,-7 7,-4 12,-8 0,-2 5,-5 2,-5 0,-9 5,2 6,5 11,7 1,5 10,2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9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6999 5613,'-43'-2,"1"-6,-3-6,-2-2,-3-1,3 3,2-2,2-3,1-3,-1-1,1-3,-1 0,0 7,-1 0,-6 12,-7 2,-4 3,-3 2,-7 0,0 0,0 0,0 0,0 0,-2 0,5 0,-6 0,-1 0,-3 0,-10 0,-2 0,-4 0,-3 0,-2 9,-8 3,1 2,0 0,6 1,1 6,0 0,-1 0,1 1,16-1,-2 0,5 0,4 1,-4-1,7 3,-1 2,1 2,2 3,7-5,1 4,-1 1,0 0,0 7,-2-1,-5 11,-7 8,-2-1,2 1,7 1,5 0,2-1,2-6,3 7,5 2,2 2,2 5,5 3,-2 4,-3 3,3 4,5 3,1 4,1 5,-5 7,5-2,5 2,-1 1,3-1,5 0,4-11,3-1,0-7,-1 1,8 1,2 3,0-2,1-5,-1 12,-2-5,4 2,3 3,0 2,-7-2,4 7,-1 0,-6-1,5 1,-2 5,0-5,0 0,-1-1,1-3,-5 3,5-1,7-5,-2-3,2-4,2-3,2-4,3-3,-2 5,-3-5,-2 0,3 1,1 4,1-5,-3 2,-2 6,2 1,-4 3,2 0,2 1,3-1,2-7,0-1,0 4,2-1,5-2,-2 2,11-9,6-2,4-3,11-2,-3-1,1 1,0-2,3-6,-5-1,0-8,-2 3,-5-3,5-2,0-3,2 3,5 2,2 3,2 0,1-8,-1 3,1 5,-1-6,1 8,-3-2,-2 0,-3-3,1-2,6-3,1-2,0-4,-1 2,3-8,5 3,-13-4,6 9,-3 7,0 6,3 13,-8-7,-2-3,-2-2,0-2,-5-8,2 1,-2-8,-9 1,-1 4,8 7,0-4,11 2,3-8,-5-11,2 3,3-8,3-4,1-3,3-7,2 7,3 0,-3-2,5 7,-2-5,-1 5,1 2,0 0,2 1,-5-1,3 0,-3 1,5 1,-2 3,-1 2,1-2,-1-2,3-3,-2 1,7-1,4 0,3 0,2-2,5-2,10-3,8 3,-1-6,6 1,1-2,4-6,0 6,3-3,2-2,-5-3,-2-2,0 0,-7 0,-3 0,3 0,10 0,-1 0,5 0,2 0,1 0,1 0,3-2,3-3,-3-2,-2-10,-1 5,3-2,3 0,-1-7,-6-5,-1 2,0 3,1-3,-3-2,-5 5,-7 0,-4 0,-10 6,-3 1,-1-2,-6-3,-2-2,-4-1,-3 1,-2 0,2-1,0-1,0-6,-2-6,-1-5,-1-3,4-2,-7-2,0-5,0-2,0-3,-5-9,3-2,-5-6,-7-1,2 6,-7-2,0 3,-5-3,-2 5,-2-5,0 5,-6 0,1-5,-2-5,-1-9,-4 0,-2 0,4-7,-5 0,3 0,5-3,-5 10,2-5,0 5,-2-4,-5-6,2 5,-2-2,0 2,1-2,-1-7,0 9,-7 1,0-1,0 2,0-9,0-2,0-5,0-2,-10 2,-2 0,-2 0,0-4,-2-1,4 3,-2 4,-1 3,4-3,-6 8,10 2,2 4,3 5,2 5,0-4,0 4,-3-5,-4-2,5 0,-5 0,5 2,-1 3,-4 2,-5 0,-7-7,3 0,2 0,-1-7,-3 0,1 0,3-1,-3 1,-2-2,-2 4,0-2,0 2,6 5,4 5,-1 4,0 3,5 2,-5 7,0 3,0 2,-4 2,-3 0,-2-6,-1-1,1 0,0 7,-3 1,-2-3,-5 0,-2 2,0-2,-5 7,3 0,-3 0,-2 0,-3 5,3-3,2 0,3-1,2 6,-3-5,8 5,4 3,1 6,-3 1,-5-1,-2 1,-5-1,-4 8,-8-5,-7 2,5-4,0 7,3 2,-3 2,-3 3,-2-8,-4 1,2 2,2 2,-7-4,-7 0,1 4,-1 5,0 5,-10 9,1-2,-10 5,-9 2,-15 2,55 1,-2 1,-2 3,1 0,-2 2,0 1,3 1,1 0,-58 10,2 0,10 0,12 1,1-1,18 0,-1 3,5 4,5-4,5 6,4 1,-14 2,5 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19252 14734,'-21'-43,"0"10,-1 3,1 6,0-4,-3 4,-4-4,-8 4,-6 12,-6 3,-1-1,-13 6,1-8,-10 0,-7 3,-9-1,-8-4,-11 5,-5-3,51 4,-1-1,1 0,-1-1,-6 0,0-1,2 1,0 1,1 2,0 0,-3-3,-1 1,2 2,0 0,1-2,0-1,2 0,1 1,0 2,1 0,-4 0,0 2,-53 0,-1-2,6 3,21-1,11 0,13-2,14 2,6 3,13 2,-1 0,27 0,14 0,28 0,16 0,18 2,13 3,10 2,9-2,10-3,7-2,-54 1,1 1,1 1,2 1,4-3,2 0,6 3,2 1,0-1,1 0,0 0,1 1,-2 1,1 0,2-1,1 2,-3 1,-1 0,1-2,-1 0,-2-2,0 1,-4 4,-2-1,-2-2,-3 0,-3 0,-2 0,56 3,-7 0,-14-4,-10 7,-9-3,-4-4,-11-2,-8-3,-3-3,-5-4,-11 5,-13-8,-23 10,-23 0,-34 0,-7 0,-7 0,-7 0,-14 0,-7 0,-8 0,-6 0,53 3,-1 1,-4 0,-2-1,-1 0,-1-1,0 0,1-1,-1-2,1 2,-2 2,0 1,5-1,0 1,3-1,1 1,-57 5,7-6,14 6,12 1,14 1,12 1,7 9,9 1,25-1,18 7,26-6,18-8,13-5,16-9,15 0,16 0,12 0,-53 0,1 0,0-1,0 0,1-1,0-1,3 0,-1-1,-6-1,1 1,0 1,1 1,55-5,-7 2,-12 3,-9-1,-9-1,-13-4,-9 4,-16 1,-20 6,-23 4,-21 7,-31 5,-16 2,-13-2,-16 0,-11 2,48-13,-1 1,-6 5,-1 0,-2-2,-1 0,-2-1,-1-1,-4 1,0-1,2 0,1-1,3 0,2-1,5-2,2-1,-55 5,24 4,18-4,14 1,18-1,27 6,31 1,36-3,35-14,17 0,16 0,-54-1,2 0,7-1,3-1,-1-1,1-1,1 0,0 0,0 1,2-1,1-2,0-1,-4 3,0 1,-5-1,-1 1,-3-1,-1 0,-5-2,-2 0,38-3,-14 1,-17 0,-14 4,-28 3,-31 2,-36 2,-63 5,41-1,-3 2,-8 1,-4 1,-7 0,-3 1,-3 3,-1 1,1 0,0 0,2 1,2-1,3 0,2 1,7-1,3 0,0-2,3 0,9 1,1 1,-45 11,16-3,26-4,8 0,8 2,30-11,18 9,23-7,34-5,9-7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19231 5762,'-12'-43,"-7"8,0-1,-14-1,-14-1,-5 2,0 8,0 4,5 3,-13 0,-3 0,-8 2,-5 5,-4-5,-12 7,-10 0,-9 5,-10 5,55 1,-2 2,-3-1,0 0,-2 0,-1 0,0-1,-1 2,4 1,0 3,3-1,-1 1,3 0,0 0,4 0,1-1,-57 1,7 4,9-2,8-2,6-3,10 1,21 1,8 4,23-1,26-7,33 0,35 0,25 0,20 0,-49 0,2 0,10 0,2 0,7 0,2 0,7-1,1 2,4-1,1 2,5 1,0 1,3-2,-1 1,0 2,-1 2,-1-2,-2 1,-3 1,-1-2,2-2,-1-1,-10 1,-1 1,-3-1,-2-1,-3 0,-3 0,-7 2,-3 0,50 3,-30-7,-15 0,-16 0,-19 0,-34-7,-34-1,-39 4,-33 4,41 3,-3 1,-12 0,-4 1,-6 3,-3 1,-1-2,-2 0,0 1,0 1,1 3,0 2,-2 0,-1 0,3-1,0 0,2-1,1-1,3 0,2 0,10-1,2 1,8-1,3 1,-49 11,19-1,29-7,18 0,72-2,30 2,40-9,-37-7,4-1,7 1,3-1,9-3,2-2,6 1,1 0,5 1,1 0,1 2,1 1,-6 2,-1 0,-1 1,-1 0,-7 0,-2 0,-2 0,-3 0,-9 0,-3 0,51 0,-19 0,-21 0,-26 0,-44 0,-44 0,-63 0,39 1,-3 0,-10 2,-3 1,-13 1,-2 2,-3 3,-1 1,2 0,0 0,0-1,1 1,-2-1,1 1,10 0,1-1,-4 1,2 0,7-1,3 1,5-1,3 1,-50 10,29 1,13-1,18 0,30-7,33 1,28-11,57 3,12-4,-42-4,2-1,6-1,1-1,1-1,1-2,4-2,2 0,-6 0,0 1,-5 0,-1 2,-4 3,-3 1,37-7,-12-1,-36 8,-51-5,-59 4,2 0,-8-1,-16 1,-4-1,-8 2,-1-1,-4 1,-1 2,-11 4,-1 2,3 0,0 2,1 1,1 1,4 0,2 1,9-1,2 1,4 0,4 2,10-1,2 2,1 1,2 0,3 1,3 2,-33 17,-2 0,29 1,-1 2,-6 2,-6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5361 16414,'21'-36,"0"-2,3-4,2-5,2-1,-6 11,-8 1,-17 15,-11 7,-19 23,-31 24,1 3,-1-1,0 3,-2-5,0 0,2-2,9-5,8-5,5-7,-1-7,29-11,28-18,26-1,43-22,0 7,4 0,3 0,-5 1,0 3,-2 1,-5 0,-7 7,-15-2,-6 4,-5 3,-19 2,-19 5,-26 7,-16 5,-10 2,-2 2,-3 5,-7-2,8 7,1-1,3 1,3 5,-1-5,1 2,9-2,18 2,27-7,43-14,4-5,7 0,2-7,6 7,1-9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20337 16371,'-35'-33,"-3"5,-5 4,-4 5,-3 5,-2 7,-4 5,-6 2,-2 0,0 0,1 0,1 0,3 0,2 0,17 0,-2 0,23 0,21 0,38 0,34 0,32-3,-41 1,5-1,10 1,3-3,4-3,3 0,10 2,1 0,-1-1,1 0,-1 0,1 0,4-2,0 1,2 2,-1 0,-2-1,0 0,-3 0,-1 0,-3 1,0 0,4-3,1-1,-6 4,-1 0,1 0,0 1,-3 1,-2 1,-5 1,-2 1,-7 1,-2 0,-8 1,-2 1,53 2,-19 3,-16 10,-26-3,-48 5,-42 2,-42-2,-34-5,41-5,-4-1,-5-3,-2-1,-5 1,-2 0,-6 0,-2-1,-2-1,0-1,-3 0,-1 1,0-1,0 0,-4 2,0-1,-1 0,2-1,8 3,3 0,3-2,3 1,8-1,2 1,9-1,2 1,-51 3,22 2,25-4,10 2,23 0,32-7,30 0,30 0,27-2,14-5,19-5,-52 6,2 0,3-3,1-1,3 4,1 1,-1-2,0-1,2 1,-1 0,-7 1,-1 0,1-2,-2 0,46-4,-21 0,-17 0,-11 8,-60-6,-30 10,-41 3,-37 4,43-1,-2 2,-4 1,-1 1,-5 0,-2 1,0 0,-2 2,-2 1,-1 0,2-1,0 0,0 3,1 1,3-1,1 1,5-1,1 1,2 1,1 0,2 1,1-1,-1 0,0-3,0 0,0-1,0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13168 9801,'24'-40,"4"2,7 8,6 6,1 12,-16 12,-5 14,-13 10,1 21,-2 2,0 3,0-1,-9-6,-3 2,-2 4,-9 3,4 7,-2-2,-1 0,-1-3,-1 8,1-8,4 3,2-1,-4-8,7 4,2-3,3 1,2-3,0 5,2 0,3 2,2 5,7 3,-4 2,-1-1,1-1,-5-6,-3 6,-2-8,0 3,0 0,0-3,0 5,0-5,0 1,0-1,0-7,0 3,0-5,0-3,2-6,3-1,2 3,7 9,-4 3,2-1,4 3,-4-7,0 5,0-5,-1-3,-4 1,5-1,-2 1,-6-1,-1 1,-3-1,0 1,0-1,0 1,0 2,0 2,2 3,3-3,2-2,2-10,-4 1,2 2,10 9,-5 2,-1-1,-1-11,-10-1,0 2,0 2,0 2,0 3,-2 5,-6 7,-6 4,-5 5,0 3,3 1,2-1,-3-3,5-9,1-3,1-2,5-5,3-2,2-2,0-1,2-6,5-1,-2-14,9 8,-9-1,5 5,-8-9,5-24,-2-17,7-30,-3-3,-2-6,-5 6,3 1,2-3,-2-5,-3-5,-2-1,0-1,0 0,-7 0,0 1,0-4,0-1,0-3,-7 0,4 10,1 2,-1 2,-4 0,7-7,2 1,3-1,2 0,0 0,0 1,0-1,0 0,2-5,3 3,2 3,-2-6,-3 5,-2-7,0 5,0 2,0 1,-7-8,-2-2,-3-1,-5 1,6-7,-4 4,1-2,0 3,0 1,9-6,-2 2,5-2,2 2,0-5,0 5,2-4,3-1,2 5,7-2,-5 9,1 5,-1 7,-2-1,-7 8,0 1,0-1,0 11,0 11,-9 37,-3 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13211 14734,'42'0,"-4"-2,2-3,5-5,2 1,3 0,2 4,2 0,5 0,3-2,4 3,5 1,5 3,9 0,0 3,2 1,3 6,2 2,7-8,-4 6,0-3,1 0,1-2,-4-3,6-2,2 0,3 0,-7 0,-4-2,-6-5,-4-8,-5-4,2-2,-9 2,-2 3,-3 2,-5-1,-2-3,-4 1,-3 3,-5-3,-2 5,-3-2,1-2,-3 2,-2-5,-3-5,-9 3,3 0,-6-1,-1-20,-8 2,-2-17,-3-2,-2 7,-7 2,0 5,0 3,0-1,0 1,0-1,0 1,0-1,-9-6,-5-3,-3-3,3-4,-5 5,5 0,-5-1,0 1,5-5,-5 5,7-1,-2 1,0 0,7 4,-5-7,0 1,3-1,-1 0,3 8,5-6,-3 1,-2 0,-7 4,4-7,-2-2,-4-2,-1-3,1 0,4 0,0 1,0-1,8 0,-4 3,4 2,-3 2,4 10,-4-3,7 5,5 3,2-1,10 1,-6-1,1 1,7-10,-7-3,0 1,-3-8,-9 6,-2-6,-5 1,-7 4,2 12,-2 10,9 9,-14-14,17 16,2-9,14 5,5 2,2-10,0 8,3-5,4 2,-2 0,10 3,-1 4,8-4,-1 4,1 3,-1 7,1 0,6 0,3-8,3 1,-15 2,5 3,2 2,-11 9,6-5,-2 3,1 0,8-2,1 4,-3-2,-2 2,-2 3,-1 2,3-2,2-3,3-2,0 0,-3 4,10-4,-10 2,10-6,-8 1,1 5,-5 3,7 2,0 0,-7 0,4 0,-4 0,-2 0,6 0,1 0,-3 0,-2 0,-2 0,6 0,1 0,-3 0,-2 0,-2 0,-1 0,3 0,2 0,3 0,0 0,-8 0,1 0,-1 0,1 2,-1 3,1 2,0-2,-1-3,3 5,5 1,-5-1,4-7,-18 0,-3 0,-18 0,28 0,-10 0,10 0,11 0,1 0,0 2,-8 5,-9-5,-11 27,-15-1,-5 19,-2 10,0 4,0 1,0-5,0 2,0-10,0-1,0-4,0-1,0-8,0 1,0-8,0 8,-28-10,-8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9530 14734,'-9'-43,"2"8,-12 0,-7-3,-5-2,3 7,-10 2,-5 5,-4 5,5-3,6 17,-2 2,-2 3,-2 4,-1 5,3 15,7 15,11 11,4 4,13 4,7-6,10-17,16-9,10-10,7-5,5-4,9 4,-2-2,4-4,3-8,0 0,0-11,-3-5,-2-5,-2 0,-10 0,5-5,0-12,-16 1,-1-10,-11 2,-10 1,-14 6,-19 8,-14-3,-12 14,-21 5,-3 8,-4 6,-3 2,5 13,-2 4,2 7,3 8,16-6,-5 6,12-3,9 2,8 5,19 10,16-1,14-11,24-8,5-8,6-6,15-2,5-7,4 0,1 0,-1 0,5-9,-14-5,-5-5,-7-3,-16-1,-15-6,-47 6,-21-6,-19 8,-19 7,-9 7,-1 5,-4 2,2 4,-2 10,4 1,-1 13,8-2,13 0,9 2,9 3,14-3,25 3,30 2,28-12,14-11,22-10,2-7,7-7,10-5,-19-10,4 1,-16 2,-17 2,-16 3,-24 0,-21 9,-42 5,-10 5,-8 4,-4 5,1-2,6 9,2 0,6-2,4 7,9-5,0 5,10 2,12 10,12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9722 13905,'-55'-31,"11"5,8-9,1-3,2-2,2 4,10 1,2-5,4-8,6 4,9-6,0 3,0-3,0-4,2-12,3-5,4-10,3-8,-5-1,5-9,0-3,0-2,-7 5,4-3,-2-4,3-5,1 0,-6 2,2 3,-4 2,-3 5,0-3,0 10,0 2,0 1,0-4,0 6,0-5,0 4,0 3,0 10,0 4,0 5,0 2,0 0,0 8,0 1,-3 3,-4 5,2 9,-11 3,-8-3,1 5,-13-3,20 15,1-7,15 2,17-14,18-3,13 13,11-11,-2 6,4 4,8 0,-1 1,8 4,-1-3,1 3,4 0,13 0,6-2,5 2,2 3,-46 9,1-1,2 1,1 0,2 0,1-1,2 0,1 0,8 2,0 0,-3-3,-1-1,2 0,-1 1,2 0,0 1,1 0,0-1,-6-1,0-1,3 2,-1 1,-2 0,-2-1,-4 0,0 2,1 2,-1 2,45-1,-7-1,-12 2,-12 1,-14 2,-9 7,2 0,-16 0,-3 9,-9 3,2-10,0-13,-2-13,-29 3,-14 59,-2-5,0 35,9-11,5-5,0-3,0 8,-2 7,-5 7,2 4,-7 13,0 1,0 4,8-1,-3-7,4 0,6 0,4 0,5-9,2-3,0-12,2-4,1 2,0-7,-3 2,2 5,-6-7,9 0,-17-19,7-11,-9-4,0-15,-9 6,-3-9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13466 12820,'-43'-2,"1"-5,9-5,30-9,25 0,13-1,8 1,6 0,1 0,-1 9,-39-5,-22 10,-23 2,-13 10,6 2,-1-2,1 0,-1 2,8-5,-1 5,10 5,17-10,23 6,14-6,15-2,-1 0,-18-10,-10 6,-28-10,5 9,-20-2,10 4,-21 22,17-5,-8 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13721 14606,'-33'-18,"2"3,1-25,4 9,-10-2,-2 12,5 9,-5 15,-7 4,3 5,-8 9,5 0,5 3,5 4,-5 0,4 15,1-5,6 11,29-6,29-10,8-9,6-8,9-11,5 2,4-5,1-2,-6 0,6-7,-8-2,1-3,-6-5,-4-13,-2-13,-6-11,-8-12,-20 2,-18 10,-15 13,-21 8,-4 0,-8 0,-7 14,-4 0,-6 8,1 6,0 3,-5 2,7 2,2 5,3 7,9 5,3 5,2 6,5 13,14-8,11 8,15-3,12 0,16-4,17-3,9-3,12-4,10-2,9-10,12-2,2-3,-2-4,-3-5,-4-7,-5-7,-7-5,-7-2,-8-3,-6-7,-5-11,-14-1,-10-6,-14 4,-12 2,-18 1,-20 2,-11 2,-10 5,-7 2,-12 12,-11 12,2 5,4 2,-2 2,15 5,-1 7,8 8,8 6,1 0,10 15,11-5,24 11,26-4,21-21,33-8,5-6,7-3,4-2,1-13,-5-3,-7-4,-5 1,-11 0,-6-7,-23 0,-26-1,-16 11,-41 3,-2 6,-3 2,1 0,2 0,5 2,2 6,2-4,7 10,1 3,18-8,17 8,31-10,16-2,5-5,9-5,-2-2,-5 2,-2-4,-2-1,-1 1,1-1,-15-4,1 7,-25-7,-4 7,-14 0,-28 7,-6 9,-6-6,2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5:46:46.94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4106 9546 7569,'12'-21'206,"-5"2"1,-14 10-1,-8 13 1,-4 18-1,-2 8 1,0 8 334,0 2 0,-3 12 0,0 3 0,1 1 0,4-1-381,0-3 0,2 7 0,3-5 0,7 0 0,5-4 0,2-5-562,0-3 0,2-1 1,8-4-1,8-4 0,11-4 402,4-10 0,2 2 0,8-9 0</inkml:trace>
  <inkml:trace contextRef="#ctx0" brushRef="#br0" timeOffset="1">4744 9844 7569,'-10'12'407,"6"-3"0,-6-9 1,8 0 44,11 0 0,8 0 1,4 0-1,3 0-790,4 0 0,-4 0 0,4 0 0,-4 0 202,-3 0 136,0 0 0,1 0 0,-1 0 0</inkml:trace>
  <inkml:trace contextRef="#ctx0" brushRef="#br0" timeOffset="2">4786 10142 7569,'-14'11'242,"2"-1"405,3-1 1,4-6-1,12 4 1,8-7-470,3-7 1,4 4 0,1-6 0,3 2 0,3 0-2896,-3 2 2717,-3-7 0,-1 0 0,-1-9 0</inkml:trace>
  <inkml:trace contextRef="#ctx0" brushRef="#br0" timeOffset="3">5467 9589 6078,'-21'0'696,"2"2"1,2 5-1,3 7-214,-2 5 1,4 12-1,-2 4 1,0 3 0,-1 0-155,1-3 0,9-1 0,-2 1 0,5-7-492,2-4 1,2-3 0,5-2-1,8-5 1,4-7-126,2-4 1,0-3-1,3 0 1,4-3-1,8-1-142,4-3 0,-5-8 0,-2 8 1,0 3-27,0 1 1,-7 3 0,0 3 636,-9 4 1,-8 4-1,-9 13 1,0 2 335,0 2 1,-9 8 0,-5-8-1,-5-2 1,-5-2-40,-4-3 0,4-2 1,-4-2-1,4-6 1,3-1 32,0-5 0,7-3 1,2-4-1,2-6-2283,6-6 0,1-7 1773,3-7 0,19-5 0,5-10 0</inkml:trace>
  <inkml:trace contextRef="#ctx0" brushRef="#br0" timeOffset="4">5808 9461 7569,'11'3'0,"-4"4"433,-4 7 0,-1 7 0,3 7 0,4 8 1,1 4 700,-1 3 1,8 9 0,-5 4 0,2 6 0,0 1-802,3 1 1,-1 0 0,1 0 0,-6-3-1,1-2-712,0-2 0,-7-10 0,2 5 0,-5-2 379,-2-1 0,0 1 0,0-7 0</inkml:trace>
  <inkml:trace contextRef="#ctx0" brushRef="#br0" timeOffset="5">21252 7293 7569,'-10'-12'0,"6"2"1571,-11 10-1074,11 0 1,-6 3 0,10 6-1,0 10 1,0 9 0,0 5-103,0 5 1,0 9-1,0 3 1,0-3-1,0-2-282,0-2 0,7-1 0,0 1 0,-2-1 0,0-2-1158,2-4 0,-2 2 0,6-10 1045,-1-2 0,6-12 0,-4-4 0</inkml:trace>
  <inkml:trace contextRef="#ctx0" brushRef="#br0" timeOffset="6">20869 7484 7569,'-21'-2'0,"-1"-6"0,3-6 323,5-5 1,5-2-1,9-2 1,2-3 802,5-3-960,5 1 0,19 4 1,2-2-1,2-2 1,1 2-73,2 2 0,9 1 0,2-3 0,1-3-163,2 3 0,-7 3 1,5 4-1,-3 2 49,3 3 0,-8 9 0,3-2 0,-10 5-1588,-4 2 1186,-2 0 0,-8 9 1,-2 6-1,-5 3-1110,-7 4 1532,-5 8 0,-21 3 0,-4 10 0</inkml:trace>
  <inkml:trace contextRef="#ctx0" brushRef="#br0" timeOffset="7">20933 8228 7569,'0'14'0,"0"0"360,9-9 1,3-5 0,12-14-1,4-5 1,5-2-81,0 0 0,7-8 1,-4 1-1,4 2-473,2 2 1,-6 3-1,-1 0 1,3-1 192,2 1 0,-7 0 0,-2 0 0</inkml:trace>
  <inkml:trace contextRef="#ctx0" brushRef="#br0" timeOffset="8">21720 7420 7569,'0'-14'605,"0"0"76,0 19 0,0-3 0,0 22 0,0 4-22,0 7 1,0 5-1,-3 5 1,-1 3-1,-3 1-369,2-2 0,2 5 0,3-2 1,0-5-330,0-7 0,0 0 1,0-10-1,3-5 0,2-4-806,2-4 1,9-11-1,-2-1 401,5-15 1,0-5 0,-2-18 0,-3-5 0,0-8 144,-2-8 1,4-6-1,-6-4 1,-1-2 434,1-3 0,4-5 1,-7 12-1,0 10 173,3 7 0,-8 21 0,7 7 1,-1 10 91,-1 11 1,2 10 0,-4 18 0,2 11 0,0 6-44,2 0 0,1-2 0,6-3 0,-1-1-459,1-6 1,5 0 0,5-11 0,5-7-21,2-6 1,-4-3 0,4-11 0,0-4 0,-2-9-161,-1-10 1,-4-8-1,-9-8 1,-5-1-1,-3-1 105,-4-6 0,-3 5 1,-2-5-1,0 6-77,0 1 1,0 10-1,0 5 1,0 4-2372,0 3 2624,0 9 0,10 12 0,2 12 0</inkml:trace>
  <inkml:trace contextRef="#ctx0" brushRef="#br0" timeOffset="9">22635 7144 7160,'11'0'-1226,"-1"9"2347,-10 3 1,0 2 0,0 3 0,0 4-616,0 5 1,0 14-1,2 0 1,3 8-1,2 1-416,-2 3 1,-1-5 0,1 8 0,2-3-199,-2-5 0,4-5 0,-1-6 0,-1-8 337,2-4-2378,-7-3 1740,8 0 0,-10-18 1,-2-10-1,-6-12 0,-6-7 540,-5-3 1,-2-11 0,0 0 0,0-7-34,-1 0 0,8-8 0,2 1 1,3-3 162,4 1 0,5-1 0,7-5 1,7 6-240,5 6 0,10 8 0,1 6 1,3 8-1,3 4-193,-3 3 0,5 9 1,-7 5-1,-1 7 1,1 7 59,-5 7 1,-5 8 0,-4 6-1,-5 7 312,-3 5 0,-2 10 0,-9 2 0,-5 2 438,-7 5 0,-5-4 1,-5 1-1,-2 1 0,-2-2-276,2-6 1,2-4-1,3-5 1,-1-4-99,1-8 1,9-4-266,5-3 0,14-19 0,5-4 0</inkml:trace>
  <inkml:trace contextRef="#ctx0" brushRef="#br0" timeOffset="10">23911 6952 7569,'-21'0'448,"-1"-7"0,1 0 1,0 3 178,0 1 0,-8 3 0,1 0 0,-1 3 0,1 4 0,-3 7-289,-2 5 0,0 9 0,-2 0 1,9-2-217,9-2 0,1-10 0,9 0-275,2 3 1,5-1 0,7 1 0,9-5-308,10-3 1,0-2 0,10-7 0,-1 3 0,1 1 344,-1 3 0,-9 8 0,3-6 0,-8 3 0,-7 4 364,-7 3 0,-4 10 1,-3-1-1,-3-2 332,-4-2 0,-12 4 0,-12 0 0,1 1 73,-1 1 0,-4-13 0,6 4 0,1-4-1515,-3-5 0,15-3 0,-3-11 0,7-8 861,7-11 0,12-19 0,5-15 0</inkml:trace>
  <inkml:trace contextRef="#ctx0" brushRef="#br0" timeOffset="11">23762 6676 7569,'-14'-12'0,"0"5"850,-3 5 1,1 11-1,1 8 1,8 9-28,5 9 1,2 15 0,0 6 0,0 6 0,0 4-350,0 5 1,0-3-1,0 8 1,0 0-1,0-3-286,0 0 0,2-9 1,3-7-1,4-1-1962,3-1 1,2-3 0,8-12 1773,-1-5 0,0-4 0,1-10 0</inkml:trace>
  <inkml:trace contextRef="#ctx0" brushRef="#br0" timeOffset="12">24464 7463 7569,'2'11'935,"5"-3"1,8-8-275,4-8 1,9 4 0,3-8 0,2 0-312,5 0 1,2 5 0,2-5 0,-2 3 488,-4 4-968,4-7 0,-14 10 0,7-5 0,-2 5 0,-5 2-350,-2 0 0,-10 0 1,0 0-1757,2 0 2235,-6 9 0,-1-7 0,-9 8 0</inkml:trace>
  <inkml:trace contextRef="#ctx0" brushRef="#br0" timeOffset="13">24507 7165 7569,'-22'0'2439,"1"0"-2102,9 0 1,5 0-1,14 0 318,7 0 0,8 0 0,4 0 0,4 0-773,3 0 1,3 7 0,6 0 0,3-2-1002,5-3 1157,-5-11 0,7 6 0,-10-6 0,1 2-38,0 0 0,-1-10 0,1 5 0</inkml:trace>
  <inkml:trace contextRef="#ctx0" brushRef="#br0" timeOffset="14">25060 6889 6422,'-22'0'23,"1"0"0,0 0 1,2 2-1,2 3 3272,3 2 1,12 0-3232,2-7 0,12 0 0,16 2 0,7 3 0,6 2 0,1-2-670,1-3 1,-1 5 0,1 3 0,-1 1 425,1 6 0,-8-5 0,-2 2 0,-4 3-2,-10 1 1,-7 11 0,-12-1-1,0 0 876,0 3 1,-3-5-1,-4 7 1,-7 0-1,-5-2-200,-2 0 0,-8-1 1,1-4-1,2 3 0,5-3-124,7-3 1,-3-1-371,10-1 0,0-9 0,7-3 0</inkml:trace>
  <inkml:trace contextRef="#ctx0" brushRef="#br0" timeOffset="15">26613 7016 7569,'-8'-14'199,"1"0"1,0-3-1,0 5 1,2 10 421,8 16 0,-3 26 1,7 5-1,-5 5 0,-2 4-503,0 1 0,0-1 1,0 3-1,0-8 1,3-4-593,4-2 0,-5-10 1,5-5-1,-2-4 474,2-3 0,-5-9 0,8-3 0</inkml:trace>
  <inkml:trace contextRef="#ctx0" brushRef="#br0" timeOffset="16">26166 7080 7569,'-14'0'1517,"2"-2"-1179,2-5 1,20-5-1,16-10 1,9 1-1,13 0-155,4 0 1,7-3 0,12-2 0,4-2-1,3 2-497,0 2 1,-12 10 0,1 2-1,-11 3-620,-4 4 0,-12 3 0,-14 4-455,-9 5 1389,-8 14 0,-27 12 0,-6 10 0</inkml:trace>
  <inkml:trace contextRef="#ctx0" brushRef="#br0" timeOffset="17">26421 7441 7569,'-38'48'-691,"8"-8"0,8-7 811,3-7 1,10-10-1,4-4 355,10-2 1,9-6 0,14-11 0,8-7 0,4-7-640,3-7 1,6 4-1,1-4 1,0 4-553,2 3 1,-8-8 715,6 1 0,-5-10 0,-2 5 0</inkml:trace>
  <inkml:trace contextRef="#ctx0" brushRef="#br0" timeOffset="18">27059 6974 7569,'10'-12'0,"-10"5"629,0 4 0,-12 13 0,7 4 0,-2 7 0,2 8-3,3 6 0,2 5 0,0 3 0,0 2 0,0 2-370,0 2 1,0 3 0,0-4 0,0-1-65,0-7 0,-7 0 0,0-11 1,2-3-434,3-3 0,11-11 1,5-5-1,3-7-488,-3-7 1,10-12-1,-8-14 1,1-5-1,2-9 484,0-5 1,0-5 0,-5-4-1,-5 2 128,1 2 0,-8 10 0,5 0 0,-5 9 2471,-2 10-2079,0 4 0,3 14 0,2 10 0,4 12 0,3 10-145,4 6 1,3-2 0,3 9 0,1 1 0,6-3-63,6-5 0,5-7 0,3-4 0,-1-5-373,1-3 0,-1-2 1,-1-7-1,-6-2 213,-7-5 0,-4 2 0,-5-9 0,-3-3 138,-1-1 1,-11-11 0,3 1-1,-7-1 1,-4-1-79,-3-6 1,-10 6 0,5 1 0,-2 6 0,2 1-2135,3 1 1,2 7 2165,7 0 0,0 0 0,0-8 0</inkml:trace>
  <inkml:trace contextRef="#ctx0" brushRef="#br0" timeOffset="19">27868 6867 7569,'11'-2'2667,"-3"-5"-2090,-6 5 0,0 2 0,3 16-36,2 10 0,3 0 0,-6 9 0,6 6 0,-1 4-329,1 4 0,-1 8 0,-4-5 0,4 2-387,3 5 1,-7-12 0,2 1 0,-2-3-219,2-8 1,-5 4 0,5-13-130,-4-2 0,-3-7 0,0-12 162,0-14 1,-10-12 0,-4-7 0,-5-7 320,-2-7 0,-1-1 0,4-15 0,1-6 237,3-6 1,9-1 0,0-9 0,10-2-73,9-3 0,15 8 0,8 6 0,6 10 0,2 12-154,-5 9 0,-2 10 1,2 14-1,-2 7 1,-5 4-67,-2 3 0,-3 17 0,-7 6 1,-2 8 417,-5 7 1,-4 4 0,-10 6 0,-2 4-73,-6 2 1,-6-4 0,-12 4-1,-4 0-151,-3 1 1,-3-6-1,-4 6 1,4-6 0,8-6-2851,4-6 2749,13-11 0,1 5 0,10-10 0</inkml:trace>
  <inkml:trace contextRef="#ctx0" brushRef="#br0" timeOffset="20">28463 7271 7569,'-9'12'3338,"7"-2"-3249,2-10 0,11-8 1,13-1-1,2 0-1188,2-1 0,3-4 1099,-3 7 0,-4-10 0,7 6 0</inkml:trace>
  <inkml:trace contextRef="#ctx0" brushRef="#br0" timeOffset="21">29229 6931 7569,'0'-21'630,"0"0"0,0-1 395,0 1 1,-2 9 0,-5 5-268,-7 5 0,-5 18 1,-5 8-1,-2 7-364,-2 7 0,-8 2 0,8 5 0,2 2 1,2 2-229,3-1 1,9-3 0,5-5 0,5-3 0,4-3-941,5-4 1,14-8-1,12-11 1,5-1-1423,5-5 0,-5-3 2196,11-2 0,-4-10 0,-2-1 0</inkml:trace>
  <inkml:trace contextRef="#ctx0" brushRef="#br0" timeOffset="22">29633 6761 6786,'0'21'859,"0"1"0,0 1 1,0 6-6,0 6-471,0-4 1,7 9 0,3-5-1,-1 3 1,1 0-156,-5-3 1,4-2 0,-2 3 0,-2-8-272,-3-4 1,1-3 0,1 0 6,3 1 1,-2-11-25,-12-4-318,5-4 1,-15-13 0,8-4 0,-1-7 86,1-7 0,-5 2 0,4-12 0,1-7 0,-1-9 28,5-8 1,3 3-1,4-2 1,8-3 5,11 5 1,10-3 0,9 13 0,-2 4 39,-3 7 0,-9 7 0,3 13 1,-6 3 907,-1 8 1,-3 7 0,-5 10 0,-7 9-171,-5 7 0,-4 11 1,-5-4-1,-10 3 0,-6-1-66,-6 3 1,-9 2 0,5 3 0,0-1-435,5 1 1,14-10-22,7-5 0,-5-4 0,0-3 0</inkml:trace>
  <inkml:trace contextRef="#ctx0" brushRef="#br0" timeOffset="23">30165 6804 7569,'-19'-10'0,"3"-2"759,2 0 1,9 1 35,-2 4 0,14 4 1,5-1-541,-1 8 1,-1 10-1,-10 12 1,0 5-1,0 2 17,0 5 1,-10 5 0,-1 4 0,-4 2 16,1-1 1,2-6-1,-4-4 1,4-5-1,0-2-360,0-5 0,8-3-399,-3-1 1,7-13-1,4-9 1,6-14 170,2-12 0,4-7 1,10-12-1,3-5-394,-3-6 1,0-8 0,0-7 0,2-7-517,-2-5 1351,-2 8 0,-1-6 1,3 13-1,0 6 82,-7 10 1,2 19 0,-9 10 0,2 9 0,-2 7 80,-2 9 0,-1 14 0,-4 18 1,2 6 527,-2 12 1,-3 7 0,-2 4 0,0 1-572,0 0 1,0-7 0,2-1 0,3 1 0,5-5-791,1-9 1,1-3-1,5-12 1,-3-2-835,2-2 0,3-5 0,3-3 1362,-1-2 0,0-18 0,0 1 0</inkml:trace>
  <inkml:trace contextRef="#ctx0" brushRef="#br0" timeOffset="24">30208 7080 7569,'-10'-7'518,"10"-3"1,14-1 0,12-6-164,10-2 1,2-2 0,0 0 0,-1 2-388,8 5 1,-9 4-1,4 10 32,-7 0 0,-5 0 0,-6 0 0</inkml:trace>
  <inkml:trace contextRef="#ctx0" brushRef="#br0" timeOffset="25">21167 9674 7569,'-15'14'116,"1"0"29,-2 3 0,6 2 0,3 2 0,2 0 0,1 0 0,-3 1 0,2 1 0,5 6 36,7 6 1,-2 5-1,7 5 1,-1 2 0,-1 5-1,2 0 1,-3 3-325,1-1 0,4-4 0,-7 4 1,-2-2-1,-1-5-856,3-2 0,-4-10 999,4 1 0,5-10 0,-1 5 0</inkml:trace>
  <inkml:trace contextRef="#ctx0" brushRef="#br0" timeOffset="26">20741 9738 7122,'-12'-10'-402,"-7"5"0,8-9 0,-1-2 708,5-3 1,14-2 0,7-3-1,7 0 257,8 3 1,4-5 0,12 10 0,4-8-1,8-4-503,4 2 1,6 2-1,1 3 1,5-1 0,1 1-125,-1 0 1,-2 0 0,-10 2 0,-2 5-888,-2 6 1,-12 6 950,-2 2 0,-1 0 0,-9 0 0</inkml:trace>
  <inkml:trace contextRef="#ctx0" brushRef="#br0" timeOffset="27">20720 10673 7569,'2'10'617,"3"-10"-349,2-12 1,10-7 0,-3-5 0,7-2 0,5-4-150,2-4 1,8-1-1,-8-8 1,1 1-381,1-1 1,-6 8 0,7 0 0,-3-1 40,0 3 0,1-5 1,-8 8-1,0-1 1,1-2-101,-1 0 0,0 0 0,0-5 0,3 2 1,0 1 240,-3 2 1,12-7 0,-12 7 0,3-3 364,0 1 1,-3 9 0,0-3 203,0 6 1,1 4-105,-1 5 0,-9 7 0,-3 16 0,-2 12 0,0 12-36,-2 8 0,-2 11 1,-3 7-1,0 7 1,0 2-169,0-6 0,0 2 0,0-10 0,0 0 10,0-4 0,2-8 0,5-6 0,7-8-319,5-4 0,2-5 0,3-5 0,2-7 0,2-7-41,-2-7 1,-2-5 0,-3-12 0,1-6-1,-1-11-4,0-6 0,-2-12 1,-5 2-1,-7-6 161,-4-8 0,-3 12 0,0-5 0,0 7 130,0 10 1,0 0 0,-3 21 74,-4 7 1,2 19 0,-6 19 0,1 12-1,5 6-31,3 8 1,2 10 0,0-3 0,2-1-182,6 1 1,3-2-1,13-7 1,4-3-35,8-5 0,4-11 0,3-12 0,-1-3-26,1-4-11,9-12 1,-7-5 0,4-12 0,-6-4 11,-8-8 0,3-4 0,-12-2 0,-5-1 0,-6-2 2,-6-4 1,-2 4-1,-7-5 1,-2 5-153,-5 3 0,-3 6 0,-6 3-856,1 3 0,4 6-2,-4 17 1,13 2 1084,9 19 0,10 1 0,-5 6 0</inkml:trace>
  <inkml:trace contextRef="#ctx0" brushRef="#br0" timeOffset="28">22656 9695 7812,'-14'0'2151,"-1"0"-1968,11 0 1,-3 2-88,14 6 0,-3 3 0,8 13 0,0 4 0,0 5-45,4 0 0,-4 8 0,0-6 0,0 3-112,0-3 1,0-2-1,2-7 1,-5 5 74,1 2-169,-8-7 1,15 5 0,-10-10 43,-3 0 0,-1-6 1,-6-4-1,-4-1 151,-7-5 1,-5-5 0,-2-8 0,0-8-13,-1-10 1,1-7 0,0-12 0,2-5-46,5-6 1,4-6 0,15-4 0,7-2 0,11-1-74,8 8 0,5 6 0,6 13 1,-2 4 24,-4 10 0,4 2 0,-7 19 0,0 2 1,-2 2 63,0 3 0,-8 10 1,3 4-1,-7 7 5,-5 8 0,-9 1 0,2 8 0,-4-2 60,-3 1 0,-3 6 1,-4 4-1,-7 3 1,-7-3-2,-8-2 1,6-3 0,-3-1-1,9-6 67,10-7-130,5-4 0,2-3 0,0 1 0</inkml:trace>
  <inkml:trace contextRef="#ctx0" brushRef="#br0" timeOffset="29">23230 9993 7569,'-9'12'1190,"6"-3"0,-4-9-1039,14 0 0,5-7 1,9-3-1,3 1-382,4 0 0,-2-6 1,8 8-1,-1 3 0,0-1-2267,5-2 2498,2 4 0,2-15 0,1 6 0</inkml:trace>
  <inkml:trace contextRef="#ctx0" brushRef="#br0" timeOffset="30">23953 9695 7721,'-9'-12'785,"4"3"0,-9 9 1,-2 2-506,-3 5 0,-3 5 0,1 12 0,-3 2 0,-2 4 0,-2 3-64,2 5 0,5-5 0,4 3 1,5-1-266,3-2 0,2 0 0,7-7 1,2 3-441,5-3 1,5-5 0,12-5 0,4-4 0,8-2-2776,4-6 3264,2-1 0,1-3 0,-1 0 0</inkml:trace>
  <inkml:trace contextRef="#ctx0" brushRef="#br0" timeOffset="31">24400 9631 7870,'-21'3'1728,"2"4"-1310,5 7 1,4 5-1,10 4 1,0 3-65,0 3-256,0-1 0,0 0 1,0 3-1,3 0-52,4 0 1,-5-1-1,5-4 1,-2 3-1,0-3-110,2-3 1,0-1 0,-7-1-1,0 0-951,0 0 770,0-9 0,0-5 0,0-14 1,-2-7 74,-6-5 0,4-19 1,-8-7-1,2-7 1,6-7 60,1-2 1,6 2 0,4-3 0,7-4 9,5 0 0,9 9 1,3 10-1,0 7 1,-1 7 61,-4 2 1,5 12-1,-2 12 85,-3 5 0,-10 2 0,-4 2 1,-3 5-1,-4 8 66,-3 3 0,-4 6 1,-3 2-1,-4 5 86,-3 2 1,-4-5 0,-10 5 0,-3-2-553,3-5 0,5-2 1,7-3 351,7 0 0,4 0 0,3 1 0</inkml:trace>
  <inkml:trace contextRef="#ctx0" brushRef="#br0" timeOffset="32">24953 9461 9017,'-21'0'357,"7"0"0,0 3 0,-1 4 235,4 7 1,-6 7 0,8 5-1,-1 5 158,1 2-724,-8-7 0,15 12 0,-5-8 1,2 1-87,-2 0 1,5-3-1,-6-7 1,6 1-1,0-3-82,-5-5 0,4-2-462,-4-5 0,7-7 1,7 0-1,7-15 303,5-11 1,3-7 0,1-9 0,3-3 0,5-5 248,2-6 0,-5-6 0,8-2 0,2 3 0,0 4 424,-3 8 0,-4 13 0,-10 8 77,0 4 1,-9 17-1,-5 12-88,-4 14 1,-3 19 0,-3 2 0,-2 7 0,-4 3-284,-3 2 1,7-7-1,-2 4 1,5-6-666,2-8 0,9 5 0,6-7 0,6 0 0,5-4 587,2-6 0,10-1 0,-5-1 0</inkml:trace>
  <inkml:trace contextRef="#ctx0" brushRef="#br0" timeOffset="33">24932 9780 7569,'-21'0'91,"-1"0"154,1 0 0,9-2 0,8-5 1,11-7-157,14-5 1,3 0 0,11 2 0,3 5-755,2 3 1,5 2 664,5 7 0,-5-10 0,7-1 0</inkml:trace>
  <inkml:trace contextRef="#ctx0" brushRef="#br0" timeOffset="34">26038 9610 7569,'-21'0'328,"-7"0"1,-1 0 752,3 0 0,14-7 0,12 0-1100,12 2 0,17-4 1,6 2-1,5 0 1,5-1-368,5 1 0,-5-7 0,7 7 0,-5 2 1,-2 3-215,-5 2 0,-2 0 600,4 0 0,1-9 0,-1-3 0</inkml:trace>
  <inkml:trace contextRef="#ctx0" brushRef="#br0" timeOffset="35">26145 9227 7569,'-15'0'257,"4"3"1459,1 4-1440,3-5 1,16 10-1,6-7 1,4 2-783,2-2 366,10-3 1,2-2 0,9 0 0,3 0 139,5 0 0,4 0 0,10 0 0</inkml:trace>
  <inkml:trace contextRef="#ctx0" brushRef="#br0" timeOffset="36">26761 9057 7569,'-21'12'936,"0"-5"0,9-7-358,5-7 0,7 5-557,7-5 1,7 4 0,12 3-1,3 0-229,-3 0 0,4 0 0,1 0 1,2 3-1,3 1-13,-3 3 0,5 10 0,-10-3 0,-2 5 0,-2 2-58,-3 1 0,0-1 0,-2 0 0,-2 3 504,-3 4 0,-10-4 0,4 6 0,-8 1 389,-8 5 1,-6-6-1,-12-1 1,-4-3-261,-4 2 0,8-4 0,-2 4 0,4-4 0,3-3-269,0 0-85,9-9 0,3 7 0,9-7 0</inkml:trace>
  <inkml:trace contextRef="#ctx0" brushRef="#br0" timeOffset="37">28868 8887 8444,'-8'-14'597,"1"0"1,0 11-1,7 3 1,0 15-1,0 11-244,0 9 1,0 8 0,0 4-1,0 5-398,0 2 1,0 0 0,0 3 0,3-7 0,1-5-1072,3-3 0,10-2 0,-5-4 1116,0-8 0,7 5 0,-8 0 0</inkml:trace>
  <inkml:trace contextRef="#ctx0" brushRef="#br0" timeOffset="38">28314 9079 7569,'-21'11'1172,"0"-1"-1024,18-10 1,8-7 0,26-3 0,11-2-72,13-4 0,16-3 0,7-2 0,7-1 1,5 1-152,2 0 0,5 0 0,-10 2 0,-6 2-110,-6 3 1,-13 9 0,-13-2 0,-6 5 0,-8 2-1123,-6 0 1306,-15 9 0,-5 3 0,-9 9 0</inkml:trace>
  <inkml:trace contextRef="#ctx0" brushRef="#br0" timeOffset="39">28527 9525 7569,'14'-2'1797,"0"-3"-1521,3-2 0,4-7 0,8 4 0,6 1 0,5-1-564,3 6 0,-1-6 0,3 1 1,3-3 287,1-5 0,10-2 0,-4-2 0</inkml:trace>
  <inkml:trace contextRef="#ctx0" brushRef="#br0" timeOffset="40">29548 8823 9760,'-12'3'1305,"5"4"1,5 7-969,2 5 1,0 5-1,0 4 1,2 5 0,3 2-273,2 1 1,10-1-1,-5 8 1,2-3-90,0-5 0,0-2 0,5-7 0,-2 3-306,-3-3 0,0-10 0,7-4 0,0-2 81,1-6 1,-10-4 0,-3-7 0,-2-9 0,0-10 232,-2-10 1,-3-4 0,-2-5 0,0-4-6,0-8 1,0-5 0,0-1 0,0 1 264,0 6 0,7 4 0,0 11 0,-2 6 642,-2 7-510,-3 13 1,0 1-210,0 14 0,0 0 1,0 19-1,2 7 1,3 5 16,2 7 0,9-5 0,1 2 0,6 1-433,6-3 0,9-3 0,-3-8 0,8-3-840,6-5 873,-4 5 1,10-17 0,-8 5 0,0-5-64,-7-2 1,0-7 0,-11-2 0,-3-3 0,-5-4 127,-7-3 1,-4-5 0,-10-2 0,0-2 23,0 2 1,0 2-1,-3 3 1,-4 0-691,-7-1 1,-5 1 816,-2 0 0,9 0 0,3-1 0</inkml:trace>
  <inkml:trace contextRef="#ctx0" brushRef="#br0" timeOffset="41">30633 8547 8289,'-12'2'1056,"5"5"-733,5 8 1,9 4 0,2 2 0,3 0 0,5 3-154,2 4 0,2-2 0,-2 7 0,-3 0 0,-4 0-130,-2 5 1,4-5 0,-7 0 0,-2 0 6,-3 0 1,0-7-1,3 3 1,2-6-362,-2-1 1,-3-8-92,-2 0 1,0-12 0,0-2 168,0-12 0,0-9 0,-2-7 1,-5-8-1,-7-4 27,-5-2 0,-2-1 0,-1-2 0,1-2 417,0-3 1,2 1 0,2 6-1,5 3 53,3 5 1,2-3 0,7 7 0,2 3 0,5 2-299,8 7 0,13 2 1,7-1-1,6 3 0,1 8-259,1 5 1,-1 4 0,3 5 0,2 8 77,3 3 1,-7 13 0,-10 5 0,-5 6 208,-9 8 1,0-5 0,-12 7 0,-2 0 0,-5 2 679,-7 0 1,-15-2 0,-11-9 0,-2-1-320,-1 1 1,1-8-1,-5-2 1,4-2 0,8-7-736,4-8 383,3 3 0,9-17 0,3 8 0</inkml:trace>
  <inkml:trace contextRef="#ctx0" brushRef="#br0" timeOffset="42">31824 8271 6901,'-14'-12'776,"0"5"0,-2 4 0,-3 3 1,-3 0-306,1 0 1,-7 3 0,-1 4 0,3 7 0,3 5-346,1 2 1,4-7 0,3 0-1,8 3-327,5 2 0,14 0 0,7-3 1,9-1-621,5 1 632,-7 3 1,12 2 0,-10 0 0,-2 3 108,-2 4 1,-3-2 0,0 7-1,-2 1 198,-4-1 1,-6-7-1,-9 4 1,0-1-1,0-1 641,0-2 1,-7-2 0,-3-3 0,-1 0-418,-6 0 0,-9-9 0,-2-2 0,2-3-581,2 0-368,3 0 0,0-9 1,-1-5-1,3-8 607,5-4 0,-5-11 0,7-3 0</inkml:trace>
  <inkml:trace contextRef="#ctx0" brushRef="#br0" timeOffset="43">31633 8058 8762,'21'17'1377,"-2"6"0,-2 8 1,-5 9-723,-3 7 0,5 1 0,-7 8 0,-2 3-342,-3 3 1,-2-1-1,-2-2 1,-3-5-1,-2 1-638,2-1 1,3-7-1,2 3 1,0-5 0,2-3 324,6 1 0,3-1 0,11 1 0</inkml:trace>
  <inkml:trace contextRef="#ctx0" brushRef="#br0" timeOffset="44">31378 6293 7921,'-12'-21'1476,"7"2"-1,10 5-1245,9 7 0,-2 5 1,0 4-1,0 5 0,-3 10 1,3 11-125,0 14 0,-5 3 0,5 10 0,-3-1 0,-4 0-96,-3 5 0,0-4 0,3-3 1,5-7-1,-1-12-17,1-7 0,8-8 1,1-3-1,12-13-36,9-14 1,0-30-1,20-34 1,6-16 60,-28 40 0,-1-2 12,0-6 0,0-1 0,3 2 0,0 0 0,-4-3 0,-1-1 0,-1 0 0,0 1 66,0-3 0,-1 2 0,-1 9 0,-1 2 0,1-4 0,-2 1 0,24-42 0,-11 17 76,-12 13 0,-8 15 1,-4 17-1475,-5 7 1,-4 18 1301,-10 17 0,-10 5 0,-2 19 0</inkml:trace>
  <inkml:trace contextRef="#ctx0" brushRef="#br0" timeOffset="45">25060 13607 7569,'0'21'1391,"0"-6"-1086,0-1 1,2-10 0,3 6-1,7-3 1,4 0 0,10-2-126,5-3 0,-3-4 1,8-5-1,1-7 1,4-5-1,-1-5-61,-5-4 1,1 4-1,-13-4 1,-4 2-814,0-3 541,-9 6 1,-1-8-1,-9 10 1,0-3-20,0-4 0,-9 11 1,-8-4-1,-9 4 0,-7 6 365,0 4 0,-10 7 1,3 9-1,-7 15-58,0 16 0,-5 5 0,2 11 0,3 6 358,2 6 0,12-2 1,4 3-1,8-8 1,7-6-443,7-3 1,14-3 0,7-9 0,7-4 0,8-8-733,6-4 1,15-12 0,7-5 0,4-5-2386,3-2 3066,0-19 0,9 5 0,3-17 0</inkml:trace>
  <inkml:trace contextRef="#ctx0" brushRef="#br0" timeOffset="46">25634 13437 7569,'0'21'307,"0"-4"0,-2 2 1,-3 7-1,-2 4 749,2 8-891,-7 2 0,8 3 0,-8-1 0,2 1 0,6-1 132,1 1 1,3-10-1,3-7-694,4-9 1,4-8-1,13-11 1,2-8-1,5-11-43,2-12 0,-5-10 0,8-4 1,-1-2-1,1 1 249,-1 3 0,-9 12 0,2 5 1,-4 7 778,-3 7 0,-2 6 0,-5 16 1200,-6 6-1637,3 5 1,-8 4 0,4 3 0,-5 3-253,-2-3 0,7-3 1,3-2 100,2 1 0,11-10 0,10-3 0</inkml:trace>
  <inkml:trace contextRef="#ctx0" brushRef="#br0" timeOffset="47">26634 13182 7569,'-14'0'702,"-1"0"-178,-1 0 1,4 2 0,0 5 0,0 8-346,1 3 0,-4 11 0,-6-1 1,2 0-1,3 3 35,2 5 1,9-6 0,-2-1 0,4-6 0,3-1-336,0-1 0,3-2 0,4-5 0,7-7-497,5-5 1,5-2-1,2 0 1,2 0-397,-2 0 0,5-9 1014,-3-5 0,10-5 0,-5-2 0</inkml:trace>
  <inkml:trace contextRef="#ctx0" brushRef="#br0" timeOffset="48">26932 13565 7569,'21'0'2018,"-9"0"0,-3 2-1563,-9 5 1,0 7-1,0 12 1,0 5-245,0 2 0,0 0 0,-2 5 1,-3-3-1,-2 1-78,2-3 0,3 5 1,2-10-1,0-2-521,0-2 0,0-10 0,2-2 0,3-1-767,2 1 0,3-9 966,-3-3 0,-5-10 1,5-14-1,-2-2 1,0-4 31,2-3 0,12 0 1,-1-5-1,8 2 268,0-1 1,-2 6-1,0 3 310,4 4 0,-4 5 0,4 2 474,-4 3-775,-12 10 1,-3 4-1,-11 14 1,-5 7-93,-8 7 1,-4-2-1,-4 10 1,-3 2-37,-3 2 1,1-7 0,7-2 0,2-3 264,5 0-350,4-9 0,10 0 0,5-7 35,9 0 1,3-3-1,18-9 1,3-2-1,2-3-867,3-2 0,-8-10 0,-2 6 0,0-4 925,0 1 0,3 0 0,6-7 0</inkml:trace>
  <inkml:trace contextRef="#ctx0" brushRef="#br0" timeOffset="49">27889 12672 8525,'-21'0'691,"-1"9"1,1 8 0,0 9 0,-3 11 0,-2 11 583,-2 8 1,2 13-1,9 2 1,5-3-1113,3-2 1,2-2 0,7-2-1,2-3 1,5-5-717,8-2 1,13-10-1,7-8 1,6-4-1,1-4 553,1-2 0,-1-3 0,1 0 0</inkml:trace>
  <inkml:trace contextRef="#ctx0" brushRef="#br0" timeOffset="50">28378 12948 7569,'0'-12'348,"0"-7"1,-9 17 0,-3-3 0,0 10 0,5 12 0,5 8-1,-1 11 1,-1 4 1629,-4 3-1888,1-1 0,7 1 1,0-1-1,0-2 1,0-2 32,0-2 1,0-18-1,0 4-305,0-3 0,7-12 0,3-7 0,-1-14-21,1-12 0,4-8 0,-7-8 0,0-3 93,3-5 1,-8 3 0,7-7 0,-1 4 0,-1 10 220,-3 9 1,-1 8 33,-3 2 0,0 11 0,0 10 120,0 12 0,0 9 0,0 5 0,2 2 0,3-2-341,2-2 1,2-3 0,-1-2 0,6-5-265,5-6 0,4-6 0,3-7 0,5-7 191,2-9 1,-7-12 0,5 5 0,-3 2 16,1 2 1,-8 12 0,-7 3 764,3-1 0,-8 17 0,-2 3 0,-5 11 0,-2 7 198,0-2 0,0 5 0,0 0 0,0 0-1225,0-1 0,0-1 0,3-10 0,4-3 11,7-2 0,7-9 0,8 2 383,6-5 0,5-11 0,3-3 0</inkml:trace>
  <inkml:trace contextRef="#ctx0" brushRef="#br0" timeOffset="51">29059 12502 7569,'-12'2'3371,"7"3"-2798,10 2 1,9 9 0,12 1 0,5 9-73,2 9 1,3 5 0,4 5-1,-2 3 1,-5 1-356,-3-2 1,-4 5 0,-9 0-1,-5 0 1,-3 3-986,-4-1 1,-3-7-1,-2 3 1,0-5 838,0-3 0,0 1 0,0-1 0</inkml:trace>
  <inkml:trace contextRef="#ctx0" brushRef="#br0" timeOffset="52">23719 14054 7569,'-21'-7'371,"0"-3"209,0-2 0,6 8 0,4-6 0,-1 3 831,0 0 0,10-3 1,2 6-358,11-3-1144,18 0 1,-3-1 0,9 1-1,5 3-212,8 1 0,-3-4 1,4 0-1,-4 2 0,-2 3-61,-1 2 0,1 2 1,-3 3-1,-5 5 363,-6 1 0,-6-6 0,-1 5 0</inkml:trace>
  <inkml:trace contextRef="#ctx0" brushRef="#br0" timeOffset="53">23762 13713 7569,'-12'-9'0,"5"-5"540,5-5 1,9-2 0,2 2 0,3 5 0,5 4 384,2 1 1,2 6-641,0-4 0,-9 7 0,-7 10-113,-10 11 0,-7 3 1,-9 11-1,-3 3 0,-4 2-196,-8 2 1,-4 8-1,0 0 1,2-3 0,5-2-108,2-3 1,3-1-1,9-4 1,5-4 30,7-2 1,4-3 5,3-6 1,10-3-1,6-5 1,8-7-1,7-5-475,2-2 0,0-2 0,5-5 0,-3-7 0,1-5 569,-3-3 0,16 1 0,-4 0 0</inkml:trace>
  <inkml:trace contextRef="#ctx0" brushRef="#br0" timeOffset="54">24443 13458 7389,'14'0'693,"0"0"-29,-9 0-332,4 0 1,-11 3 0,-5 4 0,-7 7 0,-5 5 184,-3 2 1,-1 3-1,-3 2 1,-3 2-265,3-2 0,5 5 0,7-3 0,5-2-139,-1-2 0,10-5 0,0-3 0,12-4 0,7-3-463,2-4 1,0 5 0,1-3 21,-1-3 1,-9 1 331,-5 2 1,-5 5-1,-4 7 1,-3-3 0,-4-4-47,-3-2 0,-2 4 1,-5-5-1,2 1-2783,3-1 2824,9-2 0,-4-26 0,9-4 0</inkml:trace>
  <inkml:trace contextRef="#ctx0" brushRef="#br0" timeOffset="55">24379 13373 7569,'-21'-12'-800,"-1"5"2874,1 5 1,7 2-1511,0 0 1,11 12 0,3 7 0,10 9-339,2 5 0,7 3 0,-8 8 1,4 4-1,-4 1-295,-1-1 1,-1-4-1,-4-1 1,4-1 185,3 1 1,0-10-118,2-5 0,15 6 0,-6-1 0</inkml:trace>
  <inkml:trace contextRef="#ctx0" brushRef="#br0" timeOffset="56">22401 13969 7569,'7'-33'0,"0"4"0,-3 6 658,-1 1 1,-3 1 0,0 0 0,0-1 0,0 1-1,0 0 59,0 0 0,-3 11 0,-4 10 0,-9 14-310,-10 12 1,2 17 0,-4 14-1,4 4 1,3 5-245,0 5 1,2-5 0,5 3 0,9-8-133,10-4 0,9-12 0,14-3 0,8-11-548,4-7 1,14-13-1,8-4 1,8-4-1947,6-3 0,0-10 2463,2-4 0,4-14 0,-6-5 0</inkml:trace>
  <inkml:trace contextRef="#ctx0" brushRef="#br0" timeOffset="57">22911 15478 6422,'-21'-21'262,"2"7"0,2 0 0,6-3 0,-1-2 0,5 5 0,2 12 550,7 16 1,12 28-1,-2 8 1,2 7-1,-2 2-788,-2-3 1,4-1 0,-7 4-1,0-7 1,0-5-14,0-7 1,0-12 0,-7 1-474,0-6 0,-2-13 0,-3-13 217,-2-15 0,-9-6 0,1-14 0,-3-4 155,-4-6 1,1-11 0,0 3-1,2-6 1,5-2-50,7 1 1,4 6-1,6 3 1,4 4 85,7 10 1,12 0-1,5 11 1,2 3 0,4 3 136,4 1 0,-6 11 1,-2 4-1,-2 4-55,-5 3 0,-5 3 1,-7 4-1,-7 9 97,-4 10 1,-3 0 0,-3 10 0,-4 1-1,-7 6 315,-5 7 1,5-3 0,2 7 0,3-2-168,4-5 1,3 5-1,4-4 1,5-6-294,7-4 1,12-12 0,5 0 0,5-10 258,8-9-238,-1-4 0,18-6 1,-6-6-1,-1-10-371,-4-7 1,-5-12-1,-5 3 1,-7-3 0,-9 3-90,-8 6 1,-13-1 0,-3 4 670,-12 7 0,-10 7 1,-4 14-1,-4 8-39,-3 11 0,7 3 0,-3 11 1,6 3-1,1 0 187,1-3 1,9 3 0,5-7-1,7-1 1,10-1-1892,11-10 0,10-1 1530,11-10 0,20-11 0,4-9 0</inkml:trace>
  <inkml:trace contextRef="#ctx0" brushRef="#br0" timeOffset="58">24081 15032 7569,'-9'33'301,"-3"0"0,-7-5 0,2 8 405,3 4 1,9 5-1,-2 2 1,5 5-1,2 0-651,0 0 0,9-3 0,6-6 1,4-1-1,4-1-1701,6-6 1,-3-4 1645,9-10 0,-9 0 0,5 1 0</inkml:trace>
  <inkml:trace contextRef="#ctx0" brushRef="#br0" timeOffset="59">23975 15606 7569,'-22'0'-545,"8"0"889,0 0 1,19-10 0,7-6 0,18-8 0,20-7 576,9-2 1,14-2 0,5-5-922,5 4 0,2-4 0,0 7 0</inkml:trace>
  <inkml:trace contextRef="#ctx0" brushRef="#br0" timeOffset="60">25847 15244 6422,'12'-9'410,"-3"4"1,-9-9 0,0-3 960,0-2 0,-9 1-944,-6 3 0,-4 6 0,1 11 1,1 8-1,3 11-312,-3 12 1,8 7 0,2 5-1,4 2-27,3 3 0,0 2 0,3-7 0,4 0 0,9-7-280,10-5 1,5-7 0,7-10 0,-3-4-274,3-3 0,2-11 1,1-12-1,-6-7 1,-7-8 312,-4-6 1,-5-1-1,-5-1 1,-7-4 176,-4 4 1,-20-1-1,-9-2 1,-9 2-1,-13 2 167,-4-1 1,5 6 0,-3 3 0,8 4 298,6 3 1,6 7 162,8-1-654,20 20 0,4-12 0,20 16 0</inkml:trace>
  <inkml:trace contextRef="#ctx0" brushRef="#br0" timeOffset="61">26336 14862 7569,'-2'-12'265,"-5"5"1151,-8 4-897,6 3 0,-10 0 1,7 3-1,0 4-69,5 7 0,5 12 0,2 5 0,0-1-323,0 1 1,0 0 0,2-5-1,5 0 1,5-5-388,0-4 1,7-6 224,-5 3 1,5-4 0,0-12 0,-5-6 0,-4-8 83,-1-10 1,3 0 0,7-9-1,-3-1-2,-2 3 1,1-5 0,6 8 0,0-1 165,0 0-190,1 3 0,-1 14 1,0 2-104,1 2 1,-1 3 0,-2 10 0,-3 4 0,-2 5-453,3-1 0,-3 8 0,5-5 0,5 3 53,-1-3 0,8 5 479,-3-5 0,10-4 0,-5-1 0</inkml:trace>
  <inkml:trace contextRef="#ctx0" brushRef="#br0" timeOffset="62">27591 14904 7569,'-9'-12'347,"6"0"0,-6 8 0,2-1 0,2 10 0,7 11 80,10 10 1,0 12 0,2-3 0,0 8-1,1 4-325,-1 3 0,-7-1 0,5-6 1,-3 0-1,-4-3-1561,-3-5 1,5 3 1458,0-10 0,10 1 0,-5-8 0</inkml:trace>
  <inkml:trace contextRef="#ctx0" brushRef="#br0" timeOffset="63">27825 14777 7569,'0'21'728,"0"2"1,0 3 0,0 5 0,0 2-275,0 5 0,10 2 1,4 3-1,5-3 0,2-2-695,0-3 1,8-2 0,-1 3 0,-2-8 240,-2-4 0,6-3 0,3 0 0</inkml:trace>
  <inkml:trace contextRef="#ctx0" brushRef="#br0" timeOffset="64">28931 14713 7569,'0'-22'0,"-2"4"0,-3 1 0,-4 5 713,-3 3 1,5-5 0,-7 7 0,-3 2 0,-2 5 41,-2 7 0,-7 7 0,-3 17 1,0 9-587,0 7 1,-4 12 0,9-4 0,7 1 0,10-1 8,6-3 1,6-5-1,6-9 1,15-5 0,16-5-481,14-9 1,8-7 0,4-12-1,5 0-789,7 0 0,-7-7 0,-5-3 0,-9 1 1091,-5-1 0,-3-16 0,-6 3 0</inkml:trace>
  <inkml:trace contextRef="#ctx0" brushRef="#br0" timeOffset="65">22124 12459 7569,'-10'12'0,"-1"-3"151,-1 1 1,-2-8 0,14 5 0,9-7 0,8-5 0,4-4 0,0-3 16,0-4 0,1-3 0,-1-2 0,0-1-188,1 1 1,-11 0-1,-3-1 1,-6 1-3,-2 0 0,-2 2 1,-6 3-1,-6 4 1,-7 2 260,-7 6 1,2 4-1,-10 7 1,1 7 13,2 5 0,-5 11 1,9 6-1,3 4-73,3 3 1,4 1 0,5 4 0,7 1 0,4-4-463,3-7 0,10 0 0,6-10 0,10-4-998,10-8 1,6-6 1279,8-10 0,4 0 0,10 0 0</inkml:trace>
  <inkml:trace contextRef="#ctx0" brushRef="#br0" timeOffset="66">22507 12310 6285,'-21'0'-35,"-1"0"1,1 3 0,0 1 0,2 6 1120,5 2 0,-3 2 0,10 7 0,2 0-867,3 1 1,2 1 0,0 3 0,2 2-299,5-2-29,5-2 1,2-5 0,1-2 0,4-6 0,4-1 55,6-5 0,8-8 1,-4-9-1,3-9-373,-1-3 0,-6-9 0,4-2 0,0-5 258,0-3 0,-7 10 1,2 5-1,-6 4-208,-8 3 1748,5 9-1045,-17 3 0,8 21 1,-10 6-1,0 8 1,0 3-125,0 1 0,2-6 0,3 4 0,4-4-947,3-3 0,2-2 0,10-5 0,4-7 743,8-4 0,4-13 0,2-1 0</inkml:trace>
  <inkml:trace contextRef="#ctx0" brushRef="#br0" timeOffset="67">23379 12034 7569,'-24'2'443,"-2"5"1,-4 10-140,-3 9 1,7 0 0,-5 9 0,5 3 0,2 2 130,5 3 1,12-1 0,0-2 0,5-4-522,2-8 1,19-4 0,9-5 0,12-5 0,10-7-441,7-5 0,11-11 0,3-5 0,-5-5 526,-7-2 0,3-1 0,-8 1 0</inkml:trace>
  <inkml:trace contextRef="#ctx0" brushRef="#br0" timeOffset="68">21890 11949 7569,'-21'0'525,"9"0"0,7 0 0,22 0 11,18 0 1,10-10 0,19-4 0,9-5-224,8-2 1,8 0 0,8-1 0,12 1-614,7 0 349,-5 9 0,-51 4 0,0 0 0,52 1 0,-6 2 1,0 2-2474,-4 3 2424,-10 0 0,3-9 0,-10-3 0</inkml:trace>
  <inkml:trace contextRef="#ctx0" brushRef="#br0" timeOffset="69">24039 12098 7569,'0'-10'460,"2"10"1,3 12 0,4 9-190,3 8 0,0-3 0,4 7 0,-4 0 0,0-3-281,0 1 0,-5 5 0,5-8 0,-3-2 0,-2-2-391,3-3 0,-8-7 1,5 0 159,-5 3 0,-2-10 180,0-7 0,0-10 1,0-11-1,0 0 1,0 0 77,0-1 0,0 1 1,0-3-1,3-2 1,4-2 11,7 2 0,5 0 1,2 0-1,3-2-6,4 2 0,-4 2 0,4 3 0,-4 2 0,-3 5 1,-7-3-166,1 10 0,-13 5 0,-2 14 0,-14 11 1,-10 6 85,-4 1 0,-10 8 0,5-5 0,0 3 171,4-1 0,6-2 0,4 3-25,5-8 0,7-4 0,16-6 1,10-3 90,7-8 0,14-7 0,0-7 0,10-5 0,2-5-549,0-4 1,5 4 0,-8-11 0,1 4 367,2 3 0,-7-9 0,7-4 0</inkml:trace>
  <inkml:trace contextRef="#ctx0" brushRef="#br0" timeOffset="70">24932 11353 7569,'12'-21'452,"-5"2"0,-12 3 0,-4 4-20,-3 3 1,5 1-1,-7 13-211,-3 9 1,1 3 0,-1 21 0,5 7-1,3 9-162,4 7 0,3 10 1,2 0-1,2-2 1,5-3-338,7-3 0,5-1 0,5-5 0,4-8-298,8-4 1,6-12 0,5-4 0,5-8 575,3-7 0,2 5 0,6-7 0</inkml:trace>
  <inkml:trace contextRef="#ctx0" brushRef="#br0" timeOffset="71">25400 11566 7569,'-14'0'635,"0"0"1,-3 0 372,-2 0-912,7 0 0,3 2 0,11 3-143,5 2 0,-2 10 0,7-3 1,-3 5-50,-4 2 1,5 0-1,-3 1-107,-3-1 86,8 0 0,-9-7 229,4 1 1,-3-11-74,3 3 0,5-14 1,7-7-1,-2-7-112,-3-8 1,7-1 0,8-8-1,-3 5-22,-3 2 0,-9 3 0,1 7 597,1-1-391,-6 10 0,-3 12 0,-12 15 0,-5 4 0,1 4 123,0 6 0,1-6 1,8 5-157,0-4 1,3-12 0,4-5-140,7-5 1,-2-2 0,2-2 0,5-5 0,5-7-73,4-5 0,0-2 0,-6-1 1,-1 1 269,0 0 0,0 2 1,-2 2 24,-4 3 1,-4 9-1,-6 1 1,5 6 6,1 5 0,-4 10 0,8-3 0,1 2 1,3 1-241,2-3 1,10-7 0,2 5 0,3-2-207,-1-6 1,1-1 0,4-3-1,-2 0 1,-5 0-688,-3 0 0,1 0 964,-3 0 0,-4-10 0,7-2 0</inkml:trace>
  <inkml:trace contextRef="#ctx0" brushRef="#br0" timeOffset="72">26017 10971 7569,'-12'-10'1038,"7"-2"-753,10 1 1,12 1 0,16 10 0,12 3 173,7 4 0,4 4 0,8 13 0,0 2 0,-3 5-423,-4 2 0,-5 5 1,-12 9-1,-4 3 0,-8-1 46,-4 3 1,-5-5 0,-3 8-1,-4-1-427,-2 0 0,-3-4 345,-7 7 0,-10-10 0,-2 5 0</inkml:trace>
  <inkml:trace contextRef="#ctx0" brushRef="#br0" timeOffset="73">21784 13373 7569,'0'-33'324,"2"5"0,5 4 0,10 5 0,9 0 342,9-2 0,8 5-289,6-13 1,15 3 104,14-2-1322,5 4 977,21-6 1,7 8-47,-45 12 1,3-1 0,1 0 0,1 1-22,7-1 1,0 1-1,6-1 1,0 0-82,4 1 1,2-1 0,10-3 0,3 0-320,-1 0 1,1-1 0,8-2-1,1-1 338,4 4 0,2 0 0,-4-5 0,1 0 31,-33 7 1,1 0 0,0 0 0,3-1 0,0 0 0,0-1-17,1 0 1,1 0 0,-1 0-1,-1 0 1,0-1 0,0 1-57,-3 0 0,0 0 0,-1 0 1,0 0-1,-1-1 0,-1 1 34,35-7 1,-3 0 0,-1-1-1,-2 1 1,-3 1 0,-2 0 0,-6 1-1,-2 0-111,-5 1 1,-2 1 0,-8 3 0,-1-1 0,-6-1-1,-2-1 1,-6 2 0,-2 0-315,52-11 0,-17 2 0,-9 5 424,-10 5 0,-9 4 0,-14 6 0,-7-6 0,-5-4 0,-3 0 0</inkml:trace>
  <inkml:trace contextRef="#ctx0" brushRef="#br0" timeOffset="74">25825 9886 7569,'0'12'154,"3"-2"1,4-13 0,7-4 0,5-5-1,2-4 1,1-1 0,1-4 0,6-3 0,8-9 203,11-4 1,-1-11 0,10-4 0,4-9 0,5-5-253,5-10 0,10 3 1,-6-5-1,1 2 1,-5 6-359,-5 6 0,-2 7 1,-3 0-1,-4 8-160,-7 4 1,-15 12-1,-7 7 1,-6 7 0,-8 5 0,-5 11 0,-11 3 411,-5 12 0,-14 7 0,-13 2 0</inkml:trace>
  <inkml:trace contextRef="#ctx0" brushRef="#br0" timeOffset="75">26081 8717 7569,'-12'-33'456,"2"2"1,10 10-1,3 2 104,4 5 1,7 5 0,17 11-1,11 5 1,13 9-283,6 10 0,5 8 0,5 10 0,10 4-24,8 1 1,-1 3-1,6-2 1,-1 7 0,-1 6-434,-2 8 1,-3 7 0,-45-33-1,-1 2 1,-2 2 0,-3 2-1,-1 2 1,-3 2-308,-2 5 0,-1 1 1,-5-6-1,-1 1 0,2 5 1,0 1-1,-3-4 1,-2-1 485,16 57 0,-6-1 0,-8-7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11487 13076,'-56'-24,"1"-2,3-2,10 6,6 11,-1 1,-4 5,-8 3,-1 2,3 0,2 0,-5 2,-2 5,0 8,0 4,-4 14,6 9,12 10,19 10,19-8,19-12,14-6,19-10,10 0,6-7,13 0,-3-12,4-3,6-1,4-3,-7-10,2-4,-9-7,-4-7,-6-6,-11-6,-10 3,-9 1,-10-2,-13-2,-11-2,-11-1,-14 1,-12-1,-17 3,-9 4,-9 8,-10 4,-7 6,-3 3,-2 8,0 5,1 4,-11 5,8 8,7 3,7 4,14 6,15 5,4 7,23-9,20 9,26-7,23-7,24-2,14-5,14-5,15-7,-51-5,1-2,0-4,0-3,2-2,0-1,-3-3,0 0,-2 0,-2 0,43-18,-8 0,-16 1,-14-1,-21-14,-15 2,-44-1,-44 11,-10 11,-13 13,-7 6,-7 3,-9 3,-1 6,1 13,0 1,4 10,7 0,15-2,12 0,8 4,18-7,25 10,24-7,31-5,28-7,15-19,6 0,5 0,3-2,-5-3,-3-5,-9 1,-12-1,-16 1,0 2,-31-5,-26-9,-15 9,-27 5,4 5,2 2,1 0,-1 0,1 0,-1 0,8 0,-1 0,20 0,-3 0,47 18,7 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13104 14458,'-2'23,"14"-13,11-13,17-6,-4 9,6 2,8 5,7 7,9 1,12 4,14 4,10 1,9 2,-51-12,0 0,6 3,1-1,3 1,2-1,2-1,1-1,-3-2,2-1,7-1,1-1,3-1,0-2,6-1,0-3,-4 0,-1-1,4-1,0 0,-6 0,-1 0,0 0,0 0,1 0,0 0,-4-1,0-1,-2 1,-2-2,-3-2,-2 0,-2-1,-3 0,45-1,-12-7,-11 0,-13 0,-11 0,-9 7,-13-5,1 2,-17-9,-5-2,-14 5,-2-13,-10-4,-14-5,-12-7,-2-2,-4-2,6-1,2 5,3-4,-2-8,4-7,-4-4,2-8,-2-7,4-7,-4-18,6-3,6-5,2-2,7 51,0-1,-3-4,1-2,1 0,1-1,4-2,-1 0,0 2,-1-1,1 3,1 0,0 0,1-1,1-1,0-1,1 0,0 1,0 7,0 1,0 4,0 1,0-56,0 7,7 2,0 5,-2 5,-5 7,-7 5,2 1,-9 1,-3 3,-2 4,-9 2,-3 8,0-3,1 2,4 3,2 9,3 3,2 2,5 5,-3 9,10 3,2-3,3 17,16-15,14 15,6-5,15 5,-4-1,-2 1,-1 2,1 5,9-5,4 7,8 1,10 1,11 1,2 6,17-4,10 5,-52 2,1 0,3 0,0 0,-1 0,0 0,0 0,0 0,2 1,1 0,2 2,-1 1,-5 1,0 2,8 3,0 1,-3 0,-1 0,0-1,-1 1,-3-1,0 1,-4 0,0-1,2 1,-1 0,1 0,-1 1,-1 3,1-1,54 7,-8 3,-3-8,-5 1,-14-1,-14 1,-5-5,-2-3,-19-2,-5-7,-40 0,-14 0,-14 0,-15 0,19 0,-2 12,19 9,0 22,7 16,-2 4,-5-1,4-3,-4 5,5 0,2-1,2-6,5-3,8 1,1-3,-2 0,5 0,-5-3,5-13,-12 1,-14-22,-19-8,-4-12,-6-2,1 0,-8 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0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10360 11630,'0'33,"0"-2,9-29,-1 0,13-23,5-5,16-16,-9-1,-25 19,-27 13,-19 13,-12 12,3 12,-3 3,1 6,6-4,1 4,-1 10,10-10,7 8,9-3,10 0,17-9,11-7,14-8,13 1,-1-8,12-2,7-4,10-3,-3 0,-4 0,-8-3,-6-4,-3-7,-3-7,-11-8,-10-6,-9 2,-26-5,-12-5,-16-4,-17 5,-3 9,-4 0,-7 0,-9 7,4-3,2 8,5 4,8 3,4 9,7 1,-5 8,22 4,-1 13,39 2,11 13,14-8,8-4,9-3,5 0,4-2,3-5,-3 3,-1-10,-6 0,-2 0,-5 0,-2-2,-5-14,-4-13,-15-1,-19-15,-13-7,-13 3,-19-6,-2 8,-4 5,-6-1,-11-6,-2 2,-3 4,2 8,10 7,5 6,2 8,5 5,9 4,2 5,-2 8,17 13,7 7,9 5,24-6,12-6,11-4,8-3,9 0,-4-2,1-3,1-4,2-2,-7-3,-2-7,-5 0,-3 0,-4-19,-10-9,-13-10,-15-7,-12-2,-10-3,-20 3,-3 9,-7 3,-9-3,-8-2,0 7,-6 7,2 9,4 10,5 5,7 4,8 5,4 7,0 22,10 6,16 3,12 0,9-3,10 1,14-3,14-4,17-3,2-10,7 1,7-8,3-4,-1-5,3-7,-7 0,-7-2,-7-5,2-5,-12-12,-4-2,-5-2,-12-10,0 3,-10-5,-9-3,-7 1,-9 1,-12 6,-17 4,-17 1,-1 13,-15-2,5 7,4 10,5 7,-4 7,4 11,-2 6,2 6,5 0,12 6,5 3,13-1,20-5,14 0,16-8,12 3,10-4,7-3,-5 7,0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0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10296 7441,'-35'-7,"-1"0,-2 3,22-6,16 3,28 0,8-3,4-1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0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14593 11268,'-42'0,"-1"0,-2 0,-2 0,-3 0,3 0,2 3,0 4,0 9,3 10,13-7,27 5,16 0,22-1,11-6,12 6,-5-9,-2-4,8-3,-6-7,3 0,-1 0,-8 0,1-2,-4-8,-2-11,-10-3,-7-11,-10-3,-9 5,-14-2,-7-3,-21 7,-8 5,-2 10,0 8,3 8,-3 5,-2 7,-3 5,3 6,-1 6,-1-1,20-2,1 9,40-18,14-3,16-9,1-8,-8-4,3-5,2 1,-4-8,-1 5,-23-3,-12 3,-19 4,-26 10,-4 0,9 10,-10 4,12 7,-4 8,18-15,5 14,7-16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0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14487 11120,'-43'0,"1"0,18-10,5-4,19-14,5 2,9-10,0 1,17-8,-10 1,-9-1,-5 1,-4-8,-3 0,0-6,0 6,0 3,0 2,0 0,-3-2,-4-3,2 8,-6 6,-1-1,0-4,5 6,-7-1,0-1,-1-3,1-3,0-2,-5-2,3-3,1 3,8-5,-7 0,0-2,0-3,0 3,9-5,-5 9,1 3,4-5,-7 2,3 3,-8 0,3-3,5 12,2-4,4 2,3 14,0-3,5 1,9-15,-7 15,15 0,-15-1,12-13,-8 9,1 2,-2 10,-1 9,-7-7,8 17,-10-8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0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14210 6251,'55'-19,"-10"12,-12-17,-3-2,-15 14,-25-2,-23 9,0 8,-10 4,1 7,-5 5,2 5,-5 2,5 4,5 3,5 5,-3 2,12 3,7-1,9 1,8 2,4 4,8 6,11-1,12-4,17 2,9-5,7-5,5-4,16-14,1-1,4-8,3-6,-3-2,-9-9,-5-5,-5-7,0-5,-9-10,0-1,-12-1,-7 0,-19-9,-7-3,-8-11,-13 9,-17 5,-12 7,-11 7,-15 2,0 3,-4 2,-3 5,-2-2,-3 8,-2 4,3 1,2 3,11 0,6 3,4 4,2 7,13 0,8 7,25-4,25 11,19-6,17-6,-10-4,-4-3,0-4,-12-3,4-2,-2 0,-2-18,-5-11,-12-9,-16-4,-26 2,-22 4,-13-1,-11 11,-6 4,-10 8,-6 5,-4 2,8 7,5 0,9 0,0 9,19 8,5 9,21 9,33 15,24-15,23 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0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19082 11396,'-12'-43,"3"29,-1 26,8 16,-5 15,4-5,3 4,22-4,11-10,12-13,4-4,-6-3,-1-4,1-4,-1-7,-6 2,-1-11,3-8,-7 1,-3-13,-16 1,-12-8,-19 20,-19 8,-9 11,9 13,-4 5,13 15,1 6,14-2,7 3,16-10,12 2,3-11,12-3,-3-14,2-7,-14 0,-14-22,-9 10,-12-9,-3 7,-18 6,18 6,-2 0,38-3,5-19,9 7,-12-6,-11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0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19444 10949,'-24'0,"5"-9,10 7,6-17,-6 7,-1-12,-4-4,5 2,2-9,4-8,6-9,1 0,3 0,8-7,-8 2,-3-4,-1-3,-3-2,0-5,0-4,-3-3,-4 0,-2 0,-10-10,0-1,-5-4,1-3,6 8,3 5,-3 3,-1 5,3-6,4 10,1 5,5 7,3-2,2 6,0 1,0 4,7-2,3 3,-1 2,0 2,-4 2,-2 1,-3-3,0-5,0 12,0-4,-10 14,-2-3,-9 10,9 9,3 12,9 21,-10-7,-11 24,-12-24,9 17,10-19,28-5,0-14,17-5,-19 0,-12-7,-12 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0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19231 8143,'-43'24,"1"-10,-1 0,8-2,-1 9,20 0,18 1,31-4,12-3,-2-6,-8-9,5-2,8-5,-11-5,6-9,-15-1,-25 3,-25 5,-13 7,-1 5,-1 2,-8 0,2 2,-6 5,27-2,22 9,22-9,25 2,2-7,-1-7,-1 2,3-9,-5 0,-10-12,-28 5,-12 4,-30 17,-3 0,17 0,0 7,28 0,9-9,27-3,-1-9,-18 9,-10-11,-28 9,4 0,-18 7,14 7,-14 0,9 9,-12-13,10 6,9-9,2 0,-1 7,-11 0,1 0,-10-7,19 0,3 0,0 0,6-9,-16 6,17-6,-17 9,7 9,-9-6,19 6,4-9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3170 10992,'61'-9,"-4"-6,-5 4,-7-1,4 0,8 3,5-1,4 3,5 0,7 0,-3-3,1 6,0-3,-1 2,6 2,1-4,3 0,1 3,-1 1,0 3,0 0,-2 0,-3 0,-4 0,-3 0,-2 7,-10 0,-2-2,-2-3,-17-2,3 0,-3 0,-9 0,-1 0,-23 3,-16 2,-24 2,-10 0,-13-7,-3 0,-3 0,-11-3,-5-1,-7-6,-7 1,-8-1,-11-4,-5 5,-2-1,57 5,-1 1,-54-3,3 7,7 0,6 0,8 0,17 0,11-3,12-4,28 5,31-5,24 2,52 0,6-4,6-3,11 5,10-5,2 0,-56 6,-1 1,57 0,1-5,-4 3,-3 0,-4 2,-18 3,-10 2,-11 0,0 0,-15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6.0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19210 6442,'-43'5,"3"9,4 14,6 1,8 11,1-7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3042 11928,'64'-3,"0"-2,2-2,5 3,2-6,7 3,-2 2,3 3,-1 2,-2 0,-7 0,-5 0,-4 2,-6 3,-4 2,-2-2,0-3,6-2,-6 0,0 0,-55 0,-23 0,-24 0,-12 0,0 0,-2 0,-7 0,-13 0,-8-7,-12 0,-3 2,-2 3,-3 2,-6 0,6 0,3 0,2 0,15-7,9 0,11 2,8 3,12 2,18 0,32-3,30-1,23-3,22-1,10 6,8-3,11-4,4-3,12 5,2-5,-58 6,0 0,1 0,-1 1,49-2,-5-5,-17 0,-16 2,-12 1,-7-5,-9 7,-27-7,-25 6,-39 4,-30 1,-18 3,-18 3,53-1,-1 0,-4 1,0 2,2 1,0 2,0-3,1-1,-56 8,8 5,5 1,7 1,21-5,4 5,10-7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19103 8377,'52'-10,"-7"-1,7-8,-9 5,2-5,4 7,10-2,10 2,9 2,7-4,5 5,4-3,3-5,2 6,8-1,-3 2,-5 3,-7-2,-7 6,-7-4,-9 5,-10 2,-7 0,-9 0,-1 0,-18 0,-12 2,-34 5,-18-4,-28 6,-1-2,-7 0,-6 1,-11-8,-6 0,-10 0,-11 0,-1 0,53 0,-1 0,3 0,0 0,2 0,0 0,2 0,1 0,-43 0,7 0,15 0,16 0,21 0,61 7,36 0,29-3,18-1,21-3,-55 0,0 0,2-1,1-1,2 0,0 0,-1-2,1 1,-3-2,1 0,1 3,1-1,-1 0,-1-1,-1 2,-1 0,-4-1,-1 1,57-3,-2-2,-10 2,-12 3,-4 2,-21 0,-8 0,-9 0,-16 0,-43 9,-34 3,-25 0,-19-5,-16-4,-8-3,48 0,-1 0,-4 0,0 0,-2-1,1-1,3 0,0-1,2-1,1-1,-52-4,14-1,28 1,14 2,36 4,28-4,35 5,29 2,21 0,17 0,5 0,-53 4,0 1,58 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22613 9950,'0'-35,"0"-3,-2-5,-5-4,-7 0,-24 12,-9 6,-8 8,-2 7,1 4,-13 10,-6 0,-11 0,-13 0,-5 0,-12 0,52 0,-2 0,-2 0,-1 0,-2 0,-2 0,-5-1,-2 0,-3-1,0-1,0 0,-2-1,-5 0,1 1,5 3,2 0,1 0,2 0,2-1,2 0,8-3,2 1,-44 0,26-4,17 5,14 2,31 2,26 3,33 2,25 7,32-7,11-2,12-3,-53-2,0 0,5 0,0 0,5 0,1 0,3 0,1 0,0 0,0 0,3 0,0 0,-1 0,1 0,1 0,0 0,0 0,0 0,3 1,-2 1,-6 0,-2 0,-2 2,-1-1,-5 0,-1-1,-2 3,-2 0,43 2,-13 0,-11 0,-12 0,-14 0,-8-7,-27 0,-22 0,-26 0,-24 0,-21 0,-16 0,-29 0,52 0,-2 0,-6 0,-3 0,-6 3,-3 1,-6 0,0-1,-1 0,0-1,-2 0,-1 1,0 0,-1 1,2-3,0 0,0 3,1-1,1 0,0-1,4 2,2-1,6-2,2 0,4 3,1 0,9-2,1 0,-42 3,14 2,19 0,22-7,25 2,31 3,41 2,25-2,33-3,15-2,-53 0,3 0,5 0,2 0,8 0,3 0,3 0,0 0,0 0,0 0,2 0,-1 0,3 0,0 0,-2 0,-2 0,-3 0,-3 0,-4 0,-3 0,-7 0,-2 0,-3 1,-2-2,42-1,-15-3,-17-2,-18 2,-19-6,-57 1,-40-4,-45 7,34 5,-4 2,-12-1,-3 2,-11-2,-3 2,-4 0,-2 0,-5 1,-3 1,35-1,0 0,0 1,1 0,0 0,0 0,-39 0,1-1,4 2,3 1,6 1,2 0,5 2,4 1,11 0,5 1,9 0,3 1,-49 13,24 4,9-2,14 5,1-3,-8-2,-4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15:46:47.0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4638 9916,'-12'4,"-10"5,4-9,15-9,-25-3,23-19,-4 7,-1 5,-4 19,-14 10,-15 11,1-2,-1 0,0 2,1-4,-1 11,24-14,19-7,19-7,24-4,-1-6,1-2,0 5,1-4,4-1,1 2,-1 1,-3-5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mi &lt; 2n − 1 for all queries then we can ignore wraparound effects, and so no collisions on each row.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consider any two pairs of rows 1 &lt;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j.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consider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fixed, and so a collision across rows occurs if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∈ 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 : −σ + 1 ≤ α ≤ σ − 1}.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occurs with probability (2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 − 1)/2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there are at most q2 such pairs,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that the total probability of a collision is at most 2q2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σ/2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2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70.png"/><Relationship Id="rId7" Type="http://schemas.openxmlformats.org/officeDocument/2006/relationships/customXml" Target="../ink/ink21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23.xm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customXml" Target="../ink/ink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61.png"/><Relationship Id="rId18" Type="http://schemas.openxmlformats.org/officeDocument/2006/relationships/customXml" Target="../ink/ink33.xml"/><Relationship Id="rId3" Type="http://schemas.openxmlformats.org/officeDocument/2006/relationships/image" Target="../media/image28.emf"/><Relationship Id="rId7" Type="http://schemas.openxmlformats.org/officeDocument/2006/relationships/image" Target="../media/image58.png"/><Relationship Id="rId12" Type="http://schemas.openxmlformats.org/officeDocument/2006/relationships/customXml" Target="../ink/ink30.xml"/><Relationship Id="rId17" Type="http://schemas.openxmlformats.org/officeDocument/2006/relationships/image" Target="../media/image63.png"/><Relationship Id="rId2" Type="http://schemas.openxmlformats.org/officeDocument/2006/relationships/image" Target="../media/image31.emf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customXml" Target="../ink/ink29.xml"/><Relationship Id="rId19" Type="http://schemas.openxmlformats.org/officeDocument/2006/relationships/image" Target="../media/image64.png"/><Relationship Id="rId4" Type="http://schemas.openxmlformats.org/officeDocument/2006/relationships/customXml" Target="../ink/ink26.xml"/><Relationship Id="rId9" Type="http://schemas.openxmlformats.org/officeDocument/2006/relationships/image" Target="../media/image59.png"/><Relationship Id="rId14" Type="http://schemas.openxmlformats.org/officeDocument/2006/relationships/customXml" Target="../ink/ink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customXml" Target="../ink/ink39.xml"/><Relationship Id="rId17" Type="http://schemas.openxmlformats.org/officeDocument/2006/relationships/image" Target="../media/image72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68.png"/><Relationship Id="rId14" Type="http://schemas.openxmlformats.org/officeDocument/2006/relationships/customXml" Target="../ink/ink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78.png"/><Relationship Id="rId18" Type="http://schemas.openxmlformats.org/officeDocument/2006/relationships/customXml" Target="../ink/ink50.xml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openxmlformats.org/officeDocument/2006/relationships/customXml" Target="../ink/ink47.xml"/><Relationship Id="rId17" Type="http://schemas.openxmlformats.org/officeDocument/2006/relationships/image" Target="../media/image80.png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openxmlformats.org/officeDocument/2006/relationships/customXml" Target="../ink/ink46.xml"/><Relationship Id="rId19" Type="http://schemas.openxmlformats.org/officeDocument/2006/relationships/image" Target="../media/image81.png"/><Relationship Id="rId4" Type="http://schemas.openxmlformats.org/officeDocument/2006/relationships/customXml" Target="../ink/ink43.xml"/><Relationship Id="rId9" Type="http://schemas.openxmlformats.org/officeDocument/2006/relationships/image" Target="../media/image76.png"/><Relationship Id="rId14" Type="http://schemas.openxmlformats.org/officeDocument/2006/relationships/customXml" Target="../ink/ink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emf"/><Relationship Id="rId7" Type="http://schemas.openxmlformats.org/officeDocument/2006/relationships/customXml" Target="../ink/ink2.xml"/><Relationship Id="rId12" Type="http://schemas.openxmlformats.org/officeDocument/2006/relationships/image" Target="../media/image1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8.png"/><Relationship Id="rId4" Type="http://schemas.openxmlformats.org/officeDocument/2006/relationships/image" Target="../media/image15.emf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9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image" Target="../media/image17.emf"/><Relationship Id="rId21" Type="http://schemas.openxmlformats.org/officeDocument/2006/relationships/customXml" Target="../ink/ink13.xml"/><Relationship Id="rId7" Type="http://schemas.openxmlformats.org/officeDocument/2006/relationships/customXml" Target="../ink/ink6.xml"/><Relationship Id="rId12" Type="http://schemas.openxmlformats.org/officeDocument/2006/relationships/image" Target="../media/image26.png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2" Type="http://schemas.openxmlformats.org/officeDocument/2006/relationships/image" Target="../media/image16.emf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8.xml"/><Relationship Id="rId24" Type="http://schemas.openxmlformats.org/officeDocument/2006/relationships/image" Target="../media/image32.png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34.png"/><Relationship Id="rId10" Type="http://schemas.openxmlformats.org/officeDocument/2006/relationships/image" Target="../media/image25.png"/><Relationship Id="rId19" Type="http://schemas.openxmlformats.org/officeDocument/2006/relationships/customXml" Target="../ink/ink12.xml"/><Relationship Id="rId4" Type="http://schemas.openxmlformats.org/officeDocument/2006/relationships/image" Target="../media/image18.emf"/><Relationship Id="rId9" Type="http://schemas.openxmlformats.org/officeDocument/2006/relationships/customXml" Target="../ink/ink7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16.xml"/><Relationship Id="rId30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8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23.emf"/><Relationship Id="rId7" Type="http://schemas.openxmlformats.org/officeDocument/2006/relationships/image" Target="../media/image44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106F-047A-2446-969F-E1B8C6CD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CPA definitions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AF46-29A4-804F-AA19-3E070C10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ways to define confidentiality under chosen-plaintext attack (CPA) for symmetric encryption</a:t>
            </a:r>
          </a:p>
          <a:p>
            <a:r>
              <a:rPr lang="en-US" dirty="0"/>
              <a:t>IND-CPA is classic one</a:t>
            </a:r>
          </a:p>
          <a:p>
            <a:pPr lvl="1"/>
            <a:r>
              <a:rPr lang="en-US" dirty="0"/>
              <a:t>Inherited from asymmetric encryption literature</a:t>
            </a:r>
          </a:p>
          <a:p>
            <a:r>
              <a:rPr lang="en-US" dirty="0"/>
              <a:t>IND$ is used widely too</a:t>
            </a:r>
          </a:p>
          <a:p>
            <a:pPr lvl="1"/>
            <a:r>
              <a:rPr lang="en-US" dirty="0"/>
              <a:t>Generally both easier to work with </a:t>
            </a:r>
            <a:r>
              <a:rPr lang="en-US" i="1" dirty="0"/>
              <a:t>and </a:t>
            </a:r>
            <a:r>
              <a:rPr lang="en-US" dirty="0"/>
              <a:t>strictly stronger</a:t>
            </a:r>
          </a:p>
          <a:p>
            <a:r>
              <a:rPr lang="en-US" dirty="0"/>
              <a:t>IND-SIM is not as widely used</a:t>
            </a:r>
          </a:p>
          <a:p>
            <a:pPr lvl="1"/>
            <a:r>
              <a:rPr lang="en-US" dirty="0"/>
              <a:t>Introduced pedagogical purposes: introduction to simulator-based </a:t>
            </a:r>
            <a:r>
              <a:rPr lang="en-US" dirty="0" err="1"/>
              <a:t>defs</a:t>
            </a:r>
            <a:endParaRPr lang="en-US" dirty="0"/>
          </a:p>
          <a:p>
            <a:r>
              <a:rPr lang="en-US" b="1" i="1" dirty="0"/>
              <a:t>We’ll see that CPA is not nearly strong enough for practical use</a:t>
            </a:r>
          </a:p>
          <a:p>
            <a:pPr lvl="1"/>
            <a:r>
              <a:rPr lang="en-US" dirty="0"/>
              <a:t>But useful conceptual and technical building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50377-389E-3D48-8E29-2287564A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7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393-8B64-E846-9F11-D507C9D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CTR mode from a block cipher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115-58B6-8D46-B423-27B641A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D47A1-05A0-364D-A7DE-F802B3C8DC47}"/>
              </a:ext>
            </a:extLst>
          </p:cNvPr>
          <p:cNvSpPr/>
          <p:nvPr/>
        </p:nvSpPr>
        <p:spPr>
          <a:xfrm>
            <a:off x="26670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E5E1-E262-2E4F-9696-6A26BE871B91}"/>
              </a:ext>
            </a:extLst>
          </p:cNvPr>
          <p:cNvSpPr/>
          <p:nvPr/>
        </p:nvSpPr>
        <p:spPr>
          <a:xfrm>
            <a:off x="44196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AA6ED-0161-AB45-BBD4-6EA4774ADD5B}"/>
              </a:ext>
            </a:extLst>
          </p:cNvPr>
          <p:cNvSpPr/>
          <p:nvPr/>
        </p:nvSpPr>
        <p:spPr>
          <a:xfrm>
            <a:off x="60960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B1F42-76EE-9A4E-9654-043E482438C4}"/>
              </a:ext>
            </a:extLst>
          </p:cNvPr>
          <p:cNvSpPr/>
          <p:nvPr/>
        </p:nvSpPr>
        <p:spPr>
          <a:xfrm>
            <a:off x="3739599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EC1637-189B-2E40-9505-7F2052763F8C}"/>
              </a:ext>
            </a:extLst>
          </p:cNvPr>
          <p:cNvSpPr/>
          <p:nvPr/>
        </p:nvSpPr>
        <p:spPr>
          <a:xfrm>
            <a:off x="5415999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367A0-75D8-0443-BDE5-E6B64B6037E6}"/>
              </a:ext>
            </a:extLst>
          </p:cNvPr>
          <p:cNvSpPr/>
          <p:nvPr/>
        </p:nvSpPr>
        <p:spPr>
          <a:xfrm>
            <a:off x="1905000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E519C9-2674-B647-A052-F01B24AE7F4E}"/>
              </a:ext>
            </a:extLst>
          </p:cNvPr>
          <p:cNvCxnSpPr/>
          <p:nvPr/>
        </p:nvCxnSpPr>
        <p:spPr>
          <a:xfrm>
            <a:off x="3074935" y="2584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3510EA-7110-E248-B79A-89B0BF843BDF}"/>
              </a:ext>
            </a:extLst>
          </p:cNvPr>
          <p:cNvCxnSpPr/>
          <p:nvPr/>
        </p:nvCxnSpPr>
        <p:spPr>
          <a:xfrm rot="5400000">
            <a:off x="4620553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17D58-B9EA-2F4D-BBA3-CF559030E87F}"/>
              </a:ext>
            </a:extLst>
          </p:cNvPr>
          <p:cNvCxnSpPr/>
          <p:nvPr/>
        </p:nvCxnSpPr>
        <p:spPr>
          <a:xfrm rot="5400000">
            <a:off x="6306344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6EC5B-A852-7649-BC97-C182CDC59473}"/>
              </a:ext>
            </a:extLst>
          </p:cNvPr>
          <p:cNvCxnSpPr/>
          <p:nvPr/>
        </p:nvCxnSpPr>
        <p:spPr>
          <a:xfrm rot="5400000">
            <a:off x="2877344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0AD78-4CF7-FD49-B7F9-A4034F721BD9}"/>
              </a:ext>
            </a:extLst>
          </p:cNvPr>
          <p:cNvSpPr/>
          <p:nvPr/>
        </p:nvSpPr>
        <p:spPr>
          <a:xfrm>
            <a:off x="4538481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E13A6-5549-AB42-B826-CCEC3D6AE52C}"/>
              </a:ext>
            </a:extLst>
          </p:cNvPr>
          <p:cNvSpPr/>
          <p:nvPr/>
        </p:nvSpPr>
        <p:spPr>
          <a:xfrm>
            <a:off x="6224272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A9181-FCE4-6347-AACD-808262F9707D}"/>
              </a:ext>
            </a:extLst>
          </p:cNvPr>
          <p:cNvSpPr/>
          <p:nvPr/>
        </p:nvSpPr>
        <p:spPr>
          <a:xfrm>
            <a:off x="2795272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P1</a:t>
            </a:r>
          </a:p>
        </p:txBody>
      </p:sp>
      <p:sp>
        <p:nvSpPr>
          <p:cNvPr id="18" name="Oval 30">
            <a:extLst>
              <a:ext uri="{FF2B5EF4-FFF2-40B4-BE49-F238E27FC236}">
                <a16:creationId xmlns:a16="http://schemas.microsoft.com/office/drawing/2014/main" id="{EBF92C51-FE55-3E43-9022-21AF8AFACD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71800" y="27368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E1F3C071-14BB-EE47-8F70-6781160770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8352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2DEDD8-2CEE-C84C-9D63-31DE452A308F}"/>
              </a:ext>
            </a:extLst>
          </p:cNvPr>
          <p:cNvCxnSpPr/>
          <p:nvPr/>
        </p:nvCxnSpPr>
        <p:spPr>
          <a:xfrm>
            <a:off x="4786260" y="257808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30">
            <a:extLst>
              <a:ext uri="{FF2B5EF4-FFF2-40B4-BE49-F238E27FC236}">
                <a16:creationId xmlns:a16="http://schemas.microsoft.com/office/drawing/2014/main" id="{30208523-1DAA-8B46-AB5F-9B392250BBE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683125" y="273048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31">
            <a:extLst>
              <a:ext uri="{FF2B5EF4-FFF2-40B4-BE49-F238E27FC236}">
                <a16:creationId xmlns:a16="http://schemas.microsoft.com/office/drawing/2014/main" id="{A29ABB26-3EE3-304C-8F68-BF40A9C9B7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3125" y="28289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93EDE1-F09C-3D4C-99A3-EAF93DAF62E5}"/>
              </a:ext>
            </a:extLst>
          </p:cNvPr>
          <p:cNvCxnSpPr/>
          <p:nvPr/>
        </p:nvCxnSpPr>
        <p:spPr>
          <a:xfrm>
            <a:off x="6503935" y="2584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30">
            <a:extLst>
              <a:ext uri="{FF2B5EF4-FFF2-40B4-BE49-F238E27FC236}">
                <a16:creationId xmlns:a16="http://schemas.microsoft.com/office/drawing/2014/main" id="{904B335F-2272-A049-AE32-24560197BF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00800" y="27368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31">
            <a:extLst>
              <a:ext uri="{FF2B5EF4-FFF2-40B4-BE49-F238E27FC236}">
                <a16:creationId xmlns:a16="http://schemas.microsoft.com/office/drawing/2014/main" id="{F57CDEAB-EDBC-324B-AA3E-5231C54577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28352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2FBE4A-487B-964B-B309-F7406B2A7665}"/>
              </a:ext>
            </a:extLst>
          </p:cNvPr>
          <p:cNvSpPr txBox="1"/>
          <p:nvPr/>
        </p:nvSpPr>
        <p:spPr>
          <a:xfrm>
            <a:off x="381000" y="2512367"/>
            <a:ext cx="193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IV is random 128 bit value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16C017-83B2-EC42-B546-2046D7A33720}"/>
              </a:ext>
            </a:extLst>
          </p:cNvPr>
          <p:cNvSpPr/>
          <p:nvPr/>
        </p:nvSpPr>
        <p:spPr>
          <a:xfrm>
            <a:off x="4515043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1DBDD3-93BD-C94D-8CAD-493BD286DCB9}"/>
              </a:ext>
            </a:extLst>
          </p:cNvPr>
          <p:cNvSpPr/>
          <p:nvPr/>
        </p:nvSpPr>
        <p:spPr>
          <a:xfrm>
            <a:off x="6200834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CA218-79A4-6344-9E57-E0CBC70C78CA}"/>
              </a:ext>
            </a:extLst>
          </p:cNvPr>
          <p:cNvSpPr/>
          <p:nvPr/>
        </p:nvSpPr>
        <p:spPr>
          <a:xfrm>
            <a:off x="2771834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5156F5-9071-F247-AE8F-DA968127F9E3}"/>
              </a:ext>
            </a:extLst>
          </p:cNvPr>
          <p:cNvCxnSpPr/>
          <p:nvPr/>
        </p:nvCxnSpPr>
        <p:spPr>
          <a:xfrm>
            <a:off x="3033660" y="43370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6D3E439-7A8F-EB49-B079-E18A2C0EF61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30525" y="44894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626B0BA7-01D1-C443-9138-F834523DD7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0525" y="45878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7837FF-B45D-C84E-BE1A-220865D84099}"/>
              </a:ext>
            </a:extLst>
          </p:cNvPr>
          <p:cNvCxnSpPr>
            <a:endCxn id="32" idx="0"/>
          </p:cNvCxnSpPr>
          <p:nvPr/>
        </p:nvCxnSpPr>
        <p:spPr>
          <a:xfrm flipV="1">
            <a:off x="2508801" y="4587866"/>
            <a:ext cx="421724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AEF579-C64C-394F-8E9C-DBE4840F1B88}"/>
              </a:ext>
            </a:extLst>
          </p:cNvPr>
          <p:cNvCxnSpPr/>
          <p:nvPr/>
        </p:nvCxnSpPr>
        <p:spPr>
          <a:xfrm>
            <a:off x="4786260" y="43370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>
            <a:extLst>
              <a:ext uri="{FF2B5EF4-FFF2-40B4-BE49-F238E27FC236}">
                <a16:creationId xmlns:a16="http://schemas.microsoft.com/office/drawing/2014/main" id="{9B6EF0DA-59C3-2E41-B643-4E92D244DB1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683125" y="44894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39C5FC93-68F9-F84A-BC68-DA469F28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3125" y="45878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D21A6E-39F6-7942-A1F4-CE5499BDE25C}"/>
              </a:ext>
            </a:extLst>
          </p:cNvPr>
          <p:cNvCxnSpPr>
            <a:endCxn id="36" idx="0"/>
          </p:cNvCxnSpPr>
          <p:nvPr/>
        </p:nvCxnSpPr>
        <p:spPr>
          <a:xfrm flipV="1">
            <a:off x="4252010" y="4587866"/>
            <a:ext cx="431115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F5B353-FAB0-444F-A8A4-0A6CCE60EC61}"/>
              </a:ext>
            </a:extLst>
          </p:cNvPr>
          <p:cNvCxnSpPr/>
          <p:nvPr/>
        </p:nvCxnSpPr>
        <p:spPr>
          <a:xfrm>
            <a:off x="6462660" y="43434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0">
            <a:extLst>
              <a:ext uri="{FF2B5EF4-FFF2-40B4-BE49-F238E27FC236}">
                <a16:creationId xmlns:a16="http://schemas.microsoft.com/office/drawing/2014/main" id="{79B06DB4-9239-0841-9DAF-C349182E80B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59525" y="44958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1">
            <a:extLst>
              <a:ext uri="{FF2B5EF4-FFF2-40B4-BE49-F238E27FC236}">
                <a16:creationId xmlns:a16="http://schemas.microsoft.com/office/drawing/2014/main" id="{5CCD891A-9570-4147-8EEE-9DFE14B39B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45942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3455BB-6798-E748-A42C-B059E72B2C29}"/>
              </a:ext>
            </a:extLst>
          </p:cNvPr>
          <p:cNvCxnSpPr>
            <a:endCxn id="40" idx="0"/>
          </p:cNvCxnSpPr>
          <p:nvPr/>
        </p:nvCxnSpPr>
        <p:spPr>
          <a:xfrm>
            <a:off x="5937801" y="4594225"/>
            <a:ext cx="4217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7515C-186B-854A-8A13-03970A9A050F}"/>
                  </a:ext>
                </a:extLst>
              </p:cNvPr>
              <p:cNvSpPr txBox="1"/>
              <p:nvPr/>
            </p:nvSpPr>
            <p:spPr>
              <a:xfrm>
                <a:off x="2606854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1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7515C-186B-854A-8A13-03970A9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54" y="2133600"/>
                <a:ext cx="1066318" cy="461665"/>
              </a:xfrm>
              <a:prstGeom prst="rect">
                <a:avLst/>
              </a:prstGeom>
              <a:blipFill>
                <a:blip r:embed="rId2"/>
                <a:stretch>
                  <a:fillRect l="-8235" t="-8333" r="-8235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10D171-AC8D-A54F-8BFD-E2C2D8AF11BF}"/>
                  </a:ext>
                </a:extLst>
              </p:cNvPr>
              <p:cNvSpPr txBox="1"/>
              <p:nvPr/>
            </p:nvSpPr>
            <p:spPr>
              <a:xfrm>
                <a:off x="4372522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2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10D171-AC8D-A54F-8BFD-E2C2D8AF1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522" y="2133600"/>
                <a:ext cx="1066318" cy="461665"/>
              </a:xfrm>
              <a:prstGeom prst="rect">
                <a:avLst/>
              </a:prstGeom>
              <a:blipFill>
                <a:blip r:embed="rId3"/>
                <a:stretch>
                  <a:fillRect l="-8235" t="-8333" r="-70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177905-810C-C54D-A5EF-FBBA0D77619B}"/>
                  </a:ext>
                </a:extLst>
              </p:cNvPr>
              <p:cNvSpPr txBox="1"/>
              <p:nvPr/>
            </p:nvSpPr>
            <p:spPr>
              <a:xfrm>
                <a:off x="6048922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3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177905-810C-C54D-A5EF-FBBA0D77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922" y="2133600"/>
                <a:ext cx="1066318" cy="461665"/>
              </a:xfrm>
              <a:prstGeom prst="rect">
                <a:avLst/>
              </a:prstGeom>
              <a:blipFill>
                <a:blip r:embed="rId4"/>
                <a:stretch>
                  <a:fillRect l="-8235" t="-8333" r="-70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D20A261-39F4-9844-8020-A75E2DAD4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00" y="1342475"/>
            <a:ext cx="3619500" cy="330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A2778DC-8D8B-684F-A109-E2F9008CA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725756"/>
            <a:ext cx="3429000" cy="40211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77D6906-06DF-944D-8D40-864BA337A02D}"/>
              </a:ext>
            </a:extLst>
          </p:cNvPr>
          <p:cNvSpPr txBox="1"/>
          <p:nvPr/>
        </p:nvSpPr>
        <p:spPr>
          <a:xfrm>
            <a:off x="731520" y="5791200"/>
            <a:ext cx="485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 generation simply picks random k-bit key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F5FD882-3942-B744-99F6-1F43FE2D354F}"/>
                  </a:ext>
                </a:extLst>
              </p14:cNvPr>
              <p14:cNvContentPartPr/>
              <p14:nvPr/>
            </p14:nvContentPartPr>
            <p14:xfrm>
              <a:off x="2885400" y="2637360"/>
              <a:ext cx="3701160" cy="469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F5FD882-3942-B744-99F6-1F43FE2D35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6040" y="2628000"/>
                <a:ext cx="3719880" cy="4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33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5926-B085-BE48-9F44-DF219B9F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IND$ of CTR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0621F-161C-F94F-B63B-F8C5364B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CAEB6-EF74-8A4E-81D4-F3FD52B5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76400"/>
            <a:ext cx="10121900" cy="248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88633-03AE-724C-AEB1-6AB01F695D5F}"/>
              </a:ext>
            </a:extLst>
          </p:cNvPr>
          <p:cNvSpPr txBox="1"/>
          <p:nvPr/>
        </p:nvSpPr>
        <p:spPr>
          <a:xfrm>
            <a:off x="1295400" y="5417822"/>
            <a:ext cx="10482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Proofs of similar results in </a:t>
            </a:r>
            <a:r>
              <a:rPr lang="en-US" sz="2400" dirty="0" err="1"/>
              <a:t>Boneh-Shoup</a:t>
            </a:r>
            <a:r>
              <a:rPr lang="en-US" sz="2400" dirty="0"/>
              <a:t> (</a:t>
            </a:r>
            <a:r>
              <a:rPr lang="en-US" sz="2400" dirty="0" err="1"/>
              <a:t>Thm</a:t>
            </a:r>
            <a:r>
              <a:rPr lang="en-US" sz="2400" dirty="0"/>
              <a:t> 5.3)   &amp;  </a:t>
            </a:r>
            <a:r>
              <a:rPr lang="en-US" sz="2400" dirty="0" err="1"/>
              <a:t>Bellare-Rogaway</a:t>
            </a:r>
            <a:r>
              <a:rPr lang="en-US" sz="2400" dirty="0"/>
              <a:t> (</a:t>
            </a:r>
            <a:r>
              <a:rPr lang="en-US" sz="2400" dirty="0" err="1"/>
              <a:t>Thm</a:t>
            </a:r>
            <a:r>
              <a:rPr lang="en-US" sz="2400" dirty="0"/>
              <a:t> 5.14)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164F0-0837-BB46-A2DE-777E5131D427}"/>
                  </a:ext>
                </a:extLst>
              </p:cNvPr>
              <p:cNvSpPr txBox="1"/>
              <p:nvPr/>
            </p:nvSpPr>
            <p:spPr>
              <a:xfrm>
                <a:off x="1264920" y="4642464"/>
                <a:ext cx="8829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Proof is tight:  attack that recovers partial plaintext data with q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2</a:t>
                </a:r>
                <a:r>
                  <a:rPr lang="en-US" sz="2400" baseline="30000" dirty="0"/>
                  <a:t>n/2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164F0-0837-BB46-A2DE-777E5131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20" y="4642464"/>
                <a:ext cx="8829533" cy="461665"/>
              </a:xfrm>
              <a:prstGeom prst="rect">
                <a:avLst/>
              </a:prstGeom>
              <a:blipFill>
                <a:blip r:embed="rId3"/>
                <a:stretch>
                  <a:fillRect l="-1006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9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E1C1B-84A5-C142-9327-4DCB0ED6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526D3-EDBC-2746-A981-BBC3DDB0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76200"/>
            <a:ext cx="12052300" cy="4432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C517E3-D163-BE46-9BCB-B1695AE3B405}"/>
                  </a:ext>
                </a:extLst>
              </p14:cNvPr>
              <p14:cNvContentPartPr/>
              <p14:nvPr/>
            </p14:nvContentPartPr>
            <p14:xfrm>
              <a:off x="6596280" y="2839680"/>
              <a:ext cx="1909080" cy="26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C517E3-D163-BE46-9BCB-B1695AE3B4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0440" y="2776320"/>
                <a:ext cx="19404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C0A579-68B7-3949-8B71-67F267821EC1}"/>
                  </a:ext>
                </a:extLst>
              </p14:cNvPr>
              <p14:cNvContentPartPr/>
              <p14:nvPr/>
            </p14:nvContentPartPr>
            <p14:xfrm>
              <a:off x="9281160" y="3306600"/>
              <a:ext cx="1472400" cy="160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C0A579-68B7-3949-8B71-67F267821E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5320" y="3243240"/>
                <a:ext cx="15037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85CF5D-59E8-E240-94DF-E68A9443FD22}"/>
                  </a:ext>
                </a:extLst>
              </p14:cNvPr>
              <p14:cNvContentPartPr/>
              <p14:nvPr/>
            </p14:nvContentPartPr>
            <p14:xfrm>
              <a:off x="9511560" y="3635640"/>
              <a:ext cx="1884240" cy="145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85CF5D-59E8-E240-94DF-E68A9443FD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5720" y="3572280"/>
                <a:ext cx="19155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10A814-AB8F-DB45-B9BE-374E880AECCB}"/>
                  </a:ext>
                </a:extLst>
              </p14:cNvPr>
              <p14:cNvContentPartPr/>
              <p14:nvPr/>
            </p14:nvContentPartPr>
            <p14:xfrm>
              <a:off x="2237040" y="2954160"/>
              <a:ext cx="7672320" cy="209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10A814-AB8F-DB45-B9BE-374E880AEC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7680" y="2944800"/>
                <a:ext cx="7691040" cy="21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936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492A-2ABE-274A-A285-77125D35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C8AA8-BBC3-9A4C-8066-81D73858C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D572E-E4FE-7B44-A8C0-EE67DB62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3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90A64-EF92-BF47-8613-5B62D03C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C17A6-AF3E-E142-B851-7E53A43F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212850"/>
            <a:ext cx="84836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09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2C769-D4ED-1443-885B-CE499701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17329-065B-1743-AD62-B1F1B718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3479983"/>
            <a:ext cx="9937750" cy="2463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2A314-9D65-5746-B306-84EEA86F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304800"/>
            <a:ext cx="10121900" cy="248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C28760-E6BA-6B4A-B554-8DC8A2671919}"/>
                  </a:ext>
                </a:extLst>
              </p14:cNvPr>
              <p14:cNvContentPartPr/>
              <p14:nvPr/>
            </p14:nvContentPartPr>
            <p14:xfrm>
              <a:off x="5660280" y="4301640"/>
              <a:ext cx="1310040" cy="84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C28760-E6BA-6B4A-B554-8DC8A26719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4440" y="4238280"/>
                <a:ext cx="13413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7F58C6-B470-D848-AB8A-0A520FD4A9EA}"/>
                  </a:ext>
                </a:extLst>
              </p14:cNvPr>
              <p14:cNvContentPartPr/>
              <p14:nvPr/>
            </p14:nvContentPartPr>
            <p14:xfrm>
              <a:off x="4856040" y="1063800"/>
              <a:ext cx="1949040" cy="13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7F58C6-B470-D848-AB8A-0A520FD4A9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0200" y="1000440"/>
                <a:ext cx="19803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8C4D5D-C253-264B-81C9-C080D7BE163A}"/>
                  </a:ext>
                </a:extLst>
              </p14:cNvPr>
              <p14:cNvContentPartPr/>
              <p14:nvPr/>
            </p14:nvContentPartPr>
            <p14:xfrm>
              <a:off x="7436160" y="4921560"/>
              <a:ext cx="559440" cy="58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8C4D5D-C253-264B-81C9-C080D7BE16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20320" y="4858200"/>
                <a:ext cx="5907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C4C25E-44DA-C246-AD28-78D55E26A014}"/>
                  </a:ext>
                </a:extLst>
              </p14:cNvPr>
              <p14:cNvContentPartPr/>
              <p14:nvPr/>
            </p14:nvContentPartPr>
            <p14:xfrm>
              <a:off x="7527960" y="1752840"/>
              <a:ext cx="521280" cy="612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C4C25E-44DA-C246-AD28-78D55E26A0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2120" y="1689480"/>
                <a:ext cx="55260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878F5-314E-5A4F-B02E-FBDF3FAABB63}"/>
                  </a:ext>
                </a:extLst>
              </p14:cNvPr>
              <p14:cNvContentPartPr/>
              <p14:nvPr/>
            </p14:nvContentPartPr>
            <p14:xfrm>
              <a:off x="5783760" y="5097600"/>
              <a:ext cx="1290240" cy="37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878F5-314E-5A4F-B02E-FBDF3FAABB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7920" y="5034240"/>
                <a:ext cx="132156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E2BBDF-EA44-454F-BE95-8A8AA4AFBAAC}"/>
                  </a:ext>
                </a:extLst>
              </p14:cNvPr>
              <p14:cNvContentPartPr/>
              <p14:nvPr/>
            </p14:nvContentPartPr>
            <p14:xfrm>
              <a:off x="5728320" y="1920960"/>
              <a:ext cx="1369440" cy="375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E2BBDF-EA44-454F-BE95-8A8AA4AFBA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12480" y="1857600"/>
                <a:ext cx="140076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CC2C97-1338-AC4E-8F9E-CCF1B5D3AB64}"/>
                  </a:ext>
                </a:extLst>
              </p14:cNvPr>
              <p14:cNvContentPartPr/>
              <p14:nvPr/>
            </p14:nvContentPartPr>
            <p14:xfrm>
              <a:off x="1733400" y="5733000"/>
              <a:ext cx="354240" cy="176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CC2C97-1338-AC4E-8F9E-CCF1B5D3AB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7560" y="5669640"/>
                <a:ext cx="3855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6EE1A8A-86AF-1B47-B0D4-BE695E8C14DC}"/>
                  </a:ext>
                </a:extLst>
              </p14:cNvPr>
              <p14:cNvContentPartPr/>
              <p14:nvPr/>
            </p14:nvContentPartPr>
            <p14:xfrm>
              <a:off x="7014240" y="5778720"/>
              <a:ext cx="1410120" cy="171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6EE1A8A-86AF-1B47-B0D4-BE695E8C14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98400" y="5715360"/>
                <a:ext cx="1441440" cy="2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36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CFB mode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9600" y="3886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62001" y="3886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673605" y="4469479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58" name="Straight Arrow Connector 57"/>
          <p:cNvCxnSpPr>
            <a:stCxn id="4" idx="2"/>
            <a:endCxn id="40" idx="0"/>
          </p:cNvCxnSpPr>
          <p:nvPr/>
        </p:nvCxnSpPr>
        <p:spPr>
          <a:xfrm flipH="1">
            <a:off x="4800600" y="3516834"/>
            <a:ext cx="2018" cy="369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582045" y="496374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/>
              <a:t>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984500" y="1447800"/>
            <a:ext cx="86761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Ciphertext</a:t>
            </a:r>
            <a:r>
              <a:rPr lang="en-US" sz="2400" dirty="0"/>
              <a:t> feedback mode  (CFB)</a:t>
            </a:r>
          </a:p>
          <a:p>
            <a:r>
              <a:rPr lang="en-US" sz="2400" dirty="0"/>
              <a:t>Pad message M to M[1],M[2],M[3],... where each block M[</a:t>
            </a:r>
            <a:r>
              <a:rPr lang="en-US" sz="2400" dirty="0" err="1"/>
              <a:t>i</a:t>
            </a:r>
            <a:r>
              <a:rPr lang="en-US" sz="2400" dirty="0"/>
              <a:t>] is n bits</a:t>
            </a:r>
          </a:p>
          <a:p>
            <a:r>
              <a:rPr lang="en-US" sz="2400" dirty="0"/>
              <a:t>Choose random n-bit string IV</a:t>
            </a:r>
          </a:p>
          <a:p>
            <a:r>
              <a:rPr lang="en-US" sz="2400" dirty="0"/>
              <a:t>Then: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2045" y="305517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12" name="Elbow Connector 11"/>
          <p:cNvCxnSpPr>
            <a:stCxn id="64" idx="3"/>
            <a:endCxn id="49" idx="0"/>
          </p:cNvCxnSpPr>
          <p:nvPr/>
        </p:nvCxnSpPr>
        <p:spPr>
          <a:xfrm flipV="1">
            <a:off x="5085709" y="3886201"/>
            <a:ext cx="2057292" cy="1308381"/>
          </a:xfrm>
          <a:prstGeom prst="bentConnector4">
            <a:avLst>
              <a:gd name="adj1" fmla="val 40740"/>
              <a:gd name="adj2" fmla="val 117472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6" idx="3"/>
            <a:endCxn id="66" idx="0"/>
          </p:cNvCxnSpPr>
          <p:nvPr/>
        </p:nvCxnSpPr>
        <p:spPr>
          <a:xfrm flipV="1">
            <a:off x="7412107" y="3895557"/>
            <a:ext cx="1965575" cy="1268344"/>
          </a:xfrm>
          <a:prstGeom prst="bentConnector4">
            <a:avLst>
              <a:gd name="adj1" fmla="val 40308"/>
              <a:gd name="adj2" fmla="val 11802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24200" y="495300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3" y="5786736"/>
            <a:ext cx="276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decrypt?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820617" y="445028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30"/>
          <p:cNvSpPr>
            <a:spLocks noChangeArrowheads="1"/>
          </p:cNvSpPr>
          <p:nvPr/>
        </p:nvSpPr>
        <p:spPr bwMode="auto">
          <a:xfrm flipV="1">
            <a:off x="4717483" y="460268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31"/>
          <p:cNvSpPr>
            <a:spLocks noChangeShapeType="1"/>
          </p:cNvSpPr>
          <p:nvPr/>
        </p:nvSpPr>
        <p:spPr bwMode="auto">
          <a:xfrm flipV="1">
            <a:off x="4717483" y="470110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4" name="Straight Connector 43"/>
          <p:cNvCxnSpPr>
            <a:stCxn id="57" idx="3"/>
          </p:cNvCxnSpPr>
          <p:nvPr/>
        </p:nvCxnSpPr>
        <p:spPr>
          <a:xfrm>
            <a:off x="4465810" y="4700311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019801" y="4438799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908442" y="493306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147014" y="4419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30"/>
          <p:cNvSpPr>
            <a:spLocks noChangeArrowheads="1"/>
          </p:cNvSpPr>
          <p:nvPr/>
        </p:nvSpPr>
        <p:spPr bwMode="auto">
          <a:xfrm flipV="1">
            <a:off x="7043880" y="4572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V="1">
            <a:off x="7043880" y="4670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6792207" y="4669631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996681" y="389555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254481" y="4448156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M[3]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143122" y="4942426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C3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9381694" y="4428958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Oval 30"/>
          <p:cNvSpPr>
            <a:spLocks noChangeArrowheads="1"/>
          </p:cNvSpPr>
          <p:nvPr/>
        </p:nvSpPr>
        <p:spPr bwMode="auto">
          <a:xfrm flipV="1">
            <a:off x="9278560" y="4581358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31"/>
          <p:cNvSpPr>
            <a:spLocks noChangeShapeType="1"/>
          </p:cNvSpPr>
          <p:nvPr/>
        </p:nvSpPr>
        <p:spPr bwMode="auto">
          <a:xfrm flipV="1">
            <a:off x="9278560" y="4679782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9026887" y="4678988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4" idx="1"/>
            <a:endCxn id="65" idx="0"/>
          </p:cNvCxnSpPr>
          <p:nvPr/>
        </p:nvCxnSpPr>
        <p:spPr>
          <a:xfrm rot="10800000" flipV="1">
            <a:off x="3376583" y="3286002"/>
            <a:ext cx="1205462" cy="1666998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427C51-CB9C-0048-BAD9-E3F8EB62175B}"/>
                  </a:ext>
                </a:extLst>
              </p14:cNvPr>
              <p14:cNvContentPartPr/>
              <p14:nvPr/>
            </p14:nvContentPartPr>
            <p14:xfrm>
              <a:off x="4740480" y="3476520"/>
              <a:ext cx="138240" cy="179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427C51-CB9C-0048-BAD9-E3F8EB6217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4640" y="3413160"/>
                <a:ext cx="169560" cy="19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C9D2AE-F259-6B4E-A200-6A6DD5B0D9DB}"/>
                  </a:ext>
                </a:extLst>
              </p14:cNvPr>
              <p14:cNvContentPartPr/>
              <p14:nvPr/>
            </p14:nvContentPartPr>
            <p14:xfrm>
              <a:off x="4755960" y="3666240"/>
              <a:ext cx="2397240" cy="163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C9D2AE-F259-6B4E-A200-6A6DD5B0D9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0120" y="3602880"/>
                <a:ext cx="2428560" cy="17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FA2350-57D1-F249-8AD9-E6E0BDE242EE}"/>
                  </a:ext>
                </a:extLst>
              </p14:cNvPr>
              <p14:cNvContentPartPr/>
              <p14:nvPr/>
            </p14:nvContentPartPr>
            <p14:xfrm>
              <a:off x="3169800" y="5112720"/>
              <a:ext cx="406080" cy="20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FA2350-57D1-F249-8AD9-E6E0BDE242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3960" y="5049360"/>
                <a:ext cx="4374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4CD68F-A7EA-E84F-A719-EF617B8460A9}"/>
                  </a:ext>
                </a:extLst>
              </p14:cNvPr>
              <p14:cNvContentPartPr/>
              <p14:nvPr/>
            </p14:nvContentPartPr>
            <p14:xfrm>
              <a:off x="3386520" y="3264120"/>
              <a:ext cx="1423080" cy="174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4CD68F-A7EA-E84F-A719-EF617B8460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0680" y="3200760"/>
                <a:ext cx="145440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D72263-1292-D048-AE79-206492AC49A3}"/>
                  </a:ext>
                </a:extLst>
              </p14:cNvPr>
              <p14:cNvContentPartPr/>
              <p14:nvPr/>
            </p14:nvContentPartPr>
            <p14:xfrm>
              <a:off x="4763520" y="4547160"/>
              <a:ext cx="133920" cy="68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D72263-1292-D048-AE79-206492AC49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7680" y="4483800"/>
                <a:ext cx="1652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2BC1DD-8832-984C-B221-D0F90EF7AF69}"/>
                  </a:ext>
                </a:extLst>
              </p14:cNvPr>
              <p14:cNvContentPartPr/>
              <p14:nvPr/>
            </p14:nvContentPartPr>
            <p14:xfrm>
              <a:off x="4588920" y="5120640"/>
              <a:ext cx="425880" cy="222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2BC1DD-8832-984C-B221-D0F90EF7AF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73080" y="5057280"/>
                <a:ext cx="4572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2128BCB-ED46-934D-A707-0CC178BDFF72}"/>
                  </a:ext>
                </a:extLst>
              </p14:cNvPr>
              <p14:cNvContentPartPr/>
              <p14:nvPr/>
            </p14:nvContentPartPr>
            <p14:xfrm>
              <a:off x="3797640" y="4584600"/>
              <a:ext cx="533880" cy="245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2128BCB-ED46-934D-A707-0CC178BDFF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1800" y="4521240"/>
                <a:ext cx="565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021C35-FFAB-B048-BC86-86651F87CF3E}"/>
                  </a:ext>
                </a:extLst>
              </p14:cNvPr>
              <p14:cNvContentPartPr/>
              <p14:nvPr/>
            </p14:nvContentPartPr>
            <p14:xfrm>
              <a:off x="4716720" y="3513240"/>
              <a:ext cx="2467080" cy="1814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021C35-FFAB-B048-BC86-86651F87CF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0880" y="3449880"/>
                <a:ext cx="2498400" cy="19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097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OFB mode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9600" y="3886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62001" y="3886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673605" y="4469479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58" name="Straight Arrow Connector 57"/>
          <p:cNvCxnSpPr>
            <a:stCxn id="4" idx="2"/>
            <a:endCxn id="40" idx="0"/>
          </p:cNvCxnSpPr>
          <p:nvPr/>
        </p:nvCxnSpPr>
        <p:spPr>
          <a:xfrm flipH="1">
            <a:off x="4800600" y="3516834"/>
            <a:ext cx="2018" cy="369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582045" y="496374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/>
              <a:t>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984500" y="1447800"/>
            <a:ext cx="86761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Offset feedback mode  (OFB)</a:t>
            </a:r>
          </a:p>
          <a:p>
            <a:r>
              <a:rPr lang="en-US" sz="2400" dirty="0"/>
              <a:t>Pad message M to M[1],M[2],M[3],... where each block M[</a:t>
            </a:r>
            <a:r>
              <a:rPr lang="en-US" sz="2400" dirty="0" err="1"/>
              <a:t>i</a:t>
            </a:r>
            <a:r>
              <a:rPr lang="en-US" sz="2400" dirty="0"/>
              <a:t>] is n bits</a:t>
            </a:r>
          </a:p>
          <a:p>
            <a:r>
              <a:rPr lang="en-US" sz="2400" dirty="0"/>
              <a:t>Choose random n-bit string IV</a:t>
            </a:r>
          </a:p>
          <a:p>
            <a:r>
              <a:rPr lang="en-US" sz="2400" dirty="0"/>
              <a:t>Then: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2045" y="305517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12" name="Elbow Connector 11"/>
          <p:cNvCxnSpPr>
            <a:endCxn id="49" idx="0"/>
          </p:cNvCxnSpPr>
          <p:nvPr/>
        </p:nvCxnSpPr>
        <p:spPr>
          <a:xfrm flipV="1">
            <a:off x="4847137" y="3886201"/>
            <a:ext cx="2295865" cy="643529"/>
          </a:xfrm>
          <a:prstGeom prst="bentConnector4">
            <a:avLst>
              <a:gd name="adj1" fmla="val 41702"/>
              <a:gd name="adj2" fmla="val 135523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24200" y="495300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3" y="5786736"/>
            <a:ext cx="276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decrypt?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820617" y="445028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30"/>
          <p:cNvSpPr>
            <a:spLocks noChangeArrowheads="1"/>
          </p:cNvSpPr>
          <p:nvPr/>
        </p:nvSpPr>
        <p:spPr bwMode="auto">
          <a:xfrm flipV="1">
            <a:off x="4717483" y="460268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31"/>
          <p:cNvSpPr>
            <a:spLocks noChangeShapeType="1"/>
          </p:cNvSpPr>
          <p:nvPr/>
        </p:nvSpPr>
        <p:spPr bwMode="auto">
          <a:xfrm flipV="1">
            <a:off x="4717483" y="470110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4" name="Straight Connector 43"/>
          <p:cNvCxnSpPr>
            <a:stCxn id="57" idx="3"/>
          </p:cNvCxnSpPr>
          <p:nvPr/>
        </p:nvCxnSpPr>
        <p:spPr>
          <a:xfrm>
            <a:off x="4465810" y="4700311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019801" y="4438799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908442" y="493306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147014" y="4419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30"/>
          <p:cNvSpPr>
            <a:spLocks noChangeArrowheads="1"/>
          </p:cNvSpPr>
          <p:nvPr/>
        </p:nvSpPr>
        <p:spPr bwMode="auto">
          <a:xfrm flipV="1">
            <a:off x="7043880" y="4572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V="1">
            <a:off x="7043880" y="4670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6792207" y="4669631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996681" y="389555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254481" y="4448156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M[3]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143122" y="4942426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C3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9381694" y="4428958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Oval 30"/>
          <p:cNvSpPr>
            <a:spLocks noChangeArrowheads="1"/>
          </p:cNvSpPr>
          <p:nvPr/>
        </p:nvSpPr>
        <p:spPr bwMode="auto">
          <a:xfrm flipV="1">
            <a:off x="9278560" y="4581358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31"/>
          <p:cNvSpPr>
            <a:spLocks noChangeShapeType="1"/>
          </p:cNvSpPr>
          <p:nvPr/>
        </p:nvSpPr>
        <p:spPr bwMode="auto">
          <a:xfrm flipV="1">
            <a:off x="9278560" y="4679782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9026887" y="4678988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4" idx="1"/>
            <a:endCxn id="65" idx="0"/>
          </p:cNvCxnSpPr>
          <p:nvPr/>
        </p:nvCxnSpPr>
        <p:spPr>
          <a:xfrm rot="10800000" flipV="1">
            <a:off x="3376583" y="3286002"/>
            <a:ext cx="1205462" cy="1666998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flipV="1">
            <a:off x="7152936" y="3886201"/>
            <a:ext cx="2295865" cy="643529"/>
          </a:xfrm>
          <a:prstGeom prst="bentConnector4">
            <a:avLst>
              <a:gd name="adj1" fmla="val 41702"/>
              <a:gd name="adj2" fmla="val 135523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1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393-8B64-E846-9F11-D507C9D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CBC mode for block cipher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115-58B6-8D46-B423-27B641A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2FBE4A-487B-964B-B309-F7406B2A7665}"/>
              </a:ext>
            </a:extLst>
          </p:cNvPr>
          <p:cNvSpPr txBox="1"/>
          <p:nvPr/>
        </p:nvSpPr>
        <p:spPr>
          <a:xfrm>
            <a:off x="1001798" y="2255966"/>
            <a:ext cx="193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IV is random 128 bit value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C7FDB3-E9B0-0946-A1E2-C319A4D2FAC8}"/>
              </a:ext>
            </a:extLst>
          </p:cNvPr>
          <p:cNvSpPr/>
          <p:nvPr/>
        </p:nvSpPr>
        <p:spPr>
          <a:xfrm>
            <a:off x="4800600" y="3054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720091-AC07-6545-9F9B-AB1E74A0A789}"/>
              </a:ext>
            </a:extLst>
          </p:cNvPr>
          <p:cNvSpPr/>
          <p:nvPr/>
        </p:nvSpPr>
        <p:spPr>
          <a:xfrm>
            <a:off x="6553200" y="3054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219197-8CE2-8540-82B1-F3A2FB1FD26E}"/>
              </a:ext>
            </a:extLst>
          </p:cNvPr>
          <p:cNvSpPr/>
          <p:nvPr/>
        </p:nvSpPr>
        <p:spPr>
          <a:xfrm>
            <a:off x="8229600" y="3054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B5781F-C38E-244A-ABAB-B9BDDDE709B8}"/>
              </a:ext>
            </a:extLst>
          </p:cNvPr>
          <p:cNvSpPr/>
          <p:nvPr/>
        </p:nvSpPr>
        <p:spPr>
          <a:xfrm>
            <a:off x="6653627" y="2133600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EAF6AA-8003-0C47-86F3-D130156ECC23}"/>
              </a:ext>
            </a:extLst>
          </p:cNvPr>
          <p:cNvSpPr/>
          <p:nvPr/>
        </p:nvSpPr>
        <p:spPr>
          <a:xfrm>
            <a:off x="8339418" y="2133600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5626C1-D7A6-7B4F-B4D5-E0F61AABB056}"/>
              </a:ext>
            </a:extLst>
          </p:cNvPr>
          <p:cNvSpPr/>
          <p:nvPr/>
        </p:nvSpPr>
        <p:spPr>
          <a:xfrm>
            <a:off x="4910418" y="2133600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1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D95406-9DA9-B542-B119-CC31279CD38F}"/>
              </a:ext>
            </a:extLst>
          </p:cNvPr>
          <p:cNvCxnSpPr/>
          <p:nvPr/>
        </p:nvCxnSpPr>
        <p:spPr>
          <a:xfrm>
            <a:off x="5208535" y="25146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1F029D-20CE-474F-86D0-82C940124465}"/>
              </a:ext>
            </a:extLst>
          </p:cNvPr>
          <p:cNvCxnSpPr/>
          <p:nvPr/>
        </p:nvCxnSpPr>
        <p:spPr>
          <a:xfrm rot="5400000">
            <a:off x="6754153" y="3792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D7D112-59D4-E647-8088-F48CDC6FFDC6}"/>
              </a:ext>
            </a:extLst>
          </p:cNvPr>
          <p:cNvCxnSpPr/>
          <p:nvPr/>
        </p:nvCxnSpPr>
        <p:spPr>
          <a:xfrm rot="5400000">
            <a:off x="8439944" y="3792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977785-C321-BA46-8314-6B836CE99556}"/>
              </a:ext>
            </a:extLst>
          </p:cNvPr>
          <p:cNvCxnSpPr/>
          <p:nvPr/>
        </p:nvCxnSpPr>
        <p:spPr>
          <a:xfrm rot="5400000">
            <a:off x="5010944" y="3792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C3E9D5C-8F8F-7945-83B1-79D68B92E36A}"/>
              </a:ext>
            </a:extLst>
          </p:cNvPr>
          <p:cNvSpPr/>
          <p:nvPr/>
        </p:nvSpPr>
        <p:spPr>
          <a:xfrm>
            <a:off x="6695725" y="3888094"/>
            <a:ext cx="452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E8A7871-DB3D-5D49-BFF7-E09BE2A06656}"/>
              </a:ext>
            </a:extLst>
          </p:cNvPr>
          <p:cNvSpPr/>
          <p:nvPr/>
        </p:nvSpPr>
        <p:spPr>
          <a:xfrm>
            <a:off x="8381516" y="3888094"/>
            <a:ext cx="452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EC2B99-1602-CA4B-BB88-6FEC2DD163D2}"/>
              </a:ext>
            </a:extLst>
          </p:cNvPr>
          <p:cNvSpPr/>
          <p:nvPr/>
        </p:nvSpPr>
        <p:spPr>
          <a:xfrm>
            <a:off x="4952516" y="3888094"/>
            <a:ext cx="452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1</a:t>
            </a:r>
          </a:p>
        </p:txBody>
      </p:sp>
      <p:sp>
        <p:nvSpPr>
          <p:cNvPr id="58" name="Oval 30">
            <a:extLst>
              <a:ext uri="{FF2B5EF4-FFF2-40B4-BE49-F238E27FC236}">
                <a16:creationId xmlns:a16="http://schemas.microsoft.com/office/drawing/2014/main" id="{6C1101E5-9B7E-D44C-8D80-A718B43AA3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05400" y="26670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31">
            <a:extLst>
              <a:ext uri="{FF2B5EF4-FFF2-40B4-BE49-F238E27FC236}">
                <a16:creationId xmlns:a16="http://schemas.microsoft.com/office/drawing/2014/main" id="{49441DDE-70B2-9F4F-B08E-5AB80ACD72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2765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6104BF-42E8-3446-A817-4FE3233FCBFB}"/>
              </a:ext>
            </a:extLst>
          </p:cNvPr>
          <p:cNvCxnSpPr/>
          <p:nvPr/>
        </p:nvCxnSpPr>
        <p:spPr>
          <a:xfrm>
            <a:off x="6919860" y="25082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30">
            <a:extLst>
              <a:ext uri="{FF2B5EF4-FFF2-40B4-BE49-F238E27FC236}">
                <a16:creationId xmlns:a16="http://schemas.microsoft.com/office/drawing/2014/main" id="{EEBFB621-4260-D645-867A-5A71DF0DD83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16725" y="26606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31">
            <a:extLst>
              <a:ext uri="{FF2B5EF4-FFF2-40B4-BE49-F238E27FC236}">
                <a16:creationId xmlns:a16="http://schemas.microsoft.com/office/drawing/2014/main" id="{470CEE6D-D039-2F4D-A41A-9BFE8E2093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6725" y="2759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7BA3B-FB46-9E44-9648-F38DB4713A7C}"/>
              </a:ext>
            </a:extLst>
          </p:cNvPr>
          <p:cNvCxnSpPr/>
          <p:nvPr/>
        </p:nvCxnSpPr>
        <p:spPr>
          <a:xfrm>
            <a:off x="8637535" y="25146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Oval 30">
            <a:extLst>
              <a:ext uri="{FF2B5EF4-FFF2-40B4-BE49-F238E27FC236}">
                <a16:creationId xmlns:a16="http://schemas.microsoft.com/office/drawing/2014/main" id="{549166BE-56A6-8046-B940-A92ED1F656A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534400" y="26670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31">
            <a:extLst>
              <a:ext uri="{FF2B5EF4-FFF2-40B4-BE49-F238E27FC236}">
                <a16:creationId xmlns:a16="http://schemas.microsoft.com/office/drawing/2014/main" id="{12275183-81D0-7747-9B63-C3E5A7292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4400" y="2765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AC2BF0-7EB7-124E-AAA9-53B41193CE48}"/>
              </a:ext>
            </a:extLst>
          </p:cNvPr>
          <p:cNvSpPr txBox="1"/>
          <p:nvPr/>
        </p:nvSpPr>
        <p:spPr>
          <a:xfrm>
            <a:off x="3505200" y="251013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87B9BE7-01BD-394D-AED3-D573E41DAE40}"/>
              </a:ext>
            </a:extLst>
          </p:cNvPr>
          <p:cNvCxnSpPr/>
          <p:nvPr/>
        </p:nvCxnSpPr>
        <p:spPr>
          <a:xfrm>
            <a:off x="3946346" y="27654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8A49C2A-0CB4-F24A-ABC0-1343821390DF}"/>
              </a:ext>
            </a:extLst>
          </p:cNvPr>
          <p:cNvCxnSpPr/>
          <p:nvPr/>
        </p:nvCxnSpPr>
        <p:spPr>
          <a:xfrm flipV="1">
            <a:off x="5431083" y="2758272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E891B4F5-1D75-F94A-A484-E2F5FAEDD84B}"/>
              </a:ext>
            </a:extLst>
          </p:cNvPr>
          <p:cNvCxnSpPr/>
          <p:nvPr/>
        </p:nvCxnSpPr>
        <p:spPr>
          <a:xfrm flipV="1">
            <a:off x="7162800" y="2764631"/>
            <a:ext cx="1371600" cy="135206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4C5770-A963-FC4D-AF38-887C693B6D41}"/>
              </a:ext>
            </a:extLst>
          </p:cNvPr>
          <p:cNvCxnSpPr>
            <a:stCxn id="47" idx="2"/>
          </p:cNvCxnSpPr>
          <p:nvPr/>
        </p:nvCxnSpPr>
        <p:spPr>
          <a:xfrm>
            <a:off x="3725773" y="297180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3B1C294-0DCA-A44E-AA9D-DDB54A9B2D8A}"/>
              </a:ext>
            </a:extLst>
          </p:cNvPr>
          <p:cNvSpPr txBox="1"/>
          <p:nvPr/>
        </p:nvSpPr>
        <p:spPr>
          <a:xfrm>
            <a:off x="3505200" y="388620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D037D-E95B-9742-9BFB-C8B67FD58FCE}"/>
              </a:ext>
            </a:extLst>
          </p:cNvPr>
          <p:cNvSpPr txBox="1"/>
          <p:nvPr/>
        </p:nvSpPr>
        <p:spPr>
          <a:xfrm>
            <a:off x="1676400" y="4953000"/>
            <a:ext cx="9322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prove similar bounds for CBC mode with similar birthday-bounds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D2393-BEF1-8B4E-BE17-F5A7479B6098}"/>
              </a:ext>
            </a:extLst>
          </p:cNvPr>
          <p:cNvSpPr txBox="1"/>
          <p:nvPr/>
        </p:nvSpPr>
        <p:spPr>
          <a:xfrm>
            <a:off x="9122816" y="1651547"/>
            <a:ext cx="2699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do we do padding?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20D4AD-66D3-EE49-AAB9-BD2CF37FA33C}"/>
              </a:ext>
            </a:extLst>
          </p:cNvPr>
          <p:cNvCxnSpPr>
            <a:cxnSpLocks/>
          </p:cNvCxnSpPr>
          <p:nvPr/>
        </p:nvCxnSpPr>
        <p:spPr>
          <a:xfrm flipH="1">
            <a:off x="8839200" y="2020879"/>
            <a:ext cx="304800" cy="230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AA29E0-1C3F-E442-9156-5A0F19FDA98D}"/>
                  </a:ext>
                </a:extLst>
              </p14:cNvPr>
              <p14:cNvContentPartPr/>
              <p14:nvPr/>
            </p14:nvContentPartPr>
            <p14:xfrm>
              <a:off x="3492360" y="3966480"/>
              <a:ext cx="413640" cy="35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AA29E0-1C3F-E442-9156-5A0F19FDA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6520" y="3903120"/>
                <a:ext cx="4449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6B4905-8C5C-A044-8A7D-9B9E49691531}"/>
                  </a:ext>
                </a:extLst>
              </p14:cNvPr>
              <p14:cNvContentPartPr/>
              <p14:nvPr/>
            </p14:nvContentPartPr>
            <p14:xfrm>
              <a:off x="3661560" y="2656080"/>
              <a:ext cx="45360" cy="23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6B4905-8C5C-A044-8A7D-9B9E496915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5720" y="2592720"/>
                <a:ext cx="766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52C3B4-343E-994A-A585-044476C16DEB}"/>
                  </a:ext>
                </a:extLst>
              </p14:cNvPr>
              <p14:cNvContentPartPr/>
              <p14:nvPr/>
            </p14:nvContentPartPr>
            <p14:xfrm>
              <a:off x="5079960" y="4019040"/>
              <a:ext cx="272520" cy="114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52C3B4-343E-994A-A585-044476C16D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4120" y="3955680"/>
                <a:ext cx="303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8B9E3F-644C-F044-8A1F-AC380D9CD67B}"/>
                  </a:ext>
                </a:extLst>
              </p14:cNvPr>
              <p14:cNvContentPartPr/>
              <p14:nvPr/>
            </p14:nvContentPartPr>
            <p14:xfrm>
              <a:off x="5085000" y="3115080"/>
              <a:ext cx="130680" cy="888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8B9E3F-644C-F044-8A1F-AC380D9CD6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69160" y="3051720"/>
                <a:ext cx="162000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00D91E-64BE-6B41-B995-BB4BD42D4134}"/>
                  </a:ext>
                </a:extLst>
              </p14:cNvPr>
              <p14:cNvContentPartPr/>
              <p14:nvPr/>
            </p14:nvContentPartPr>
            <p14:xfrm>
              <a:off x="4990680" y="2211840"/>
              <a:ext cx="490320" cy="314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00D91E-64BE-6B41-B995-BB4BD42D41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840" y="2148480"/>
                <a:ext cx="521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46B6CB-2CEA-D04D-BFC6-CDD682F72B7A}"/>
                  </a:ext>
                </a:extLst>
              </p14:cNvPr>
              <p14:cNvContentPartPr/>
              <p14:nvPr/>
            </p14:nvContentPartPr>
            <p14:xfrm>
              <a:off x="6854040" y="4082040"/>
              <a:ext cx="180000" cy="10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46B6CB-2CEA-D04D-BFC6-CDD682F72B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38200" y="4018680"/>
                <a:ext cx="2113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4036698-FD9B-B843-8DC6-C0C2157AF33D}"/>
                  </a:ext>
                </a:extLst>
              </p14:cNvPr>
              <p14:cNvContentPartPr/>
              <p14:nvPr/>
            </p14:nvContentPartPr>
            <p14:xfrm>
              <a:off x="6855840" y="2942640"/>
              <a:ext cx="144360" cy="999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4036698-FD9B-B843-8DC6-C0C2157AF3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40000" y="2879280"/>
                <a:ext cx="175680" cy="11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948AAD8-948C-7344-97F4-F6DEA186D210}"/>
                  </a:ext>
                </a:extLst>
              </p14:cNvPr>
              <p14:cNvContentPartPr/>
              <p14:nvPr/>
            </p14:nvContentPartPr>
            <p14:xfrm>
              <a:off x="6845760" y="2916360"/>
              <a:ext cx="160200" cy="7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948AAD8-948C-7344-97F4-F6DEA186D2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29920" y="2853000"/>
                <a:ext cx="191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ADA3915-BBAE-E948-B2DF-AF3F9BA19B96}"/>
                  </a:ext>
                </a:extLst>
              </p14:cNvPr>
              <p14:cNvContentPartPr/>
              <p14:nvPr/>
            </p14:nvContentPartPr>
            <p14:xfrm>
              <a:off x="6846480" y="2319120"/>
              <a:ext cx="69480" cy="54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ADA3915-BBAE-E948-B2DF-AF3F9BA19B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0640" y="2255760"/>
                <a:ext cx="10080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Randomized symmetric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Randomized encryption</a:t>
            </a:r>
          </a:p>
          <a:p>
            <a:pPr lvl="1"/>
            <a:r>
              <a:rPr lang="en-US" dirty="0"/>
              <a:t>Definitions: IND$, IND-CPA, IND-SIM</a:t>
            </a:r>
          </a:p>
          <a:p>
            <a:pPr lvl="1"/>
            <a:r>
              <a:rPr lang="en-US" dirty="0"/>
              <a:t>OCB core</a:t>
            </a:r>
          </a:p>
          <a:p>
            <a:pPr lvl="1"/>
            <a:r>
              <a:rPr lang="en-US" dirty="0"/>
              <a:t>CTR mode</a:t>
            </a:r>
          </a:p>
          <a:p>
            <a:pPr lvl="1"/>
            <a:r>
              <a:rPr lang="en-US" dirty="0"/>
              <a:t>CBC mode</a:t>
            </a:r>
          </a:p>
          <a:p>
            <a:r>
              <a:rPr lang="en-US" dirty="0"/>
              <a:t>Deficiencies in face of </a:t>
            </a:r>
            <a:r>
              <a:rPr lang="en-US"/>
              <a:t>active attacks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2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b="1" dirty="0"/>
              <a:t>CPA-core of OCB mode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15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69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198289"/>
            <a:ext cx="508000" cy="33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3198289"/>
            <a:ext cx="520700" cy="33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198289"/>
            <a:ext cx="5207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4191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96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07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7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91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624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4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3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24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464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53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3546" y="1104165"/>
            <a:ext cx="655389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Tweakable</a:t>
            </a:r>
            <a:r>
              <a:rPr lang="en-US" sz="2400" dirty="0"/>
              <a:t> block ciphers can fix all this!</a:t>
            </a:r>
          </a:p>
          <a:p>
            <a:r>
              <a:rPr lang="en-US" sz="2400" dirty="0"/>
              <a:t>Let N be an n-bit nonce (only use once)</a:t>
            </a:r>
          </a:p>
          <a:p>
            <a:r>
              <a:rPr lang="en-US" sz="2400" dirty="0"/>
              <a:t>and use XE mode (or other suitable </a:t>
            </a:r>
            <a:r>
              <a:rPr lang="en-US" sz="2400" dirty="0" err="1"/>
              <a:t>tweakable</a:t>
            </a:r>
            <a:r>
              <a:rPr lang="en-US" sz="2400" dirty="0"/>
              <a:t> BC):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414" y="5372100"/>
            <a:ext cx="2679700" cy="266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50" y="5943600"/>
            <a:ext cx="33655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164" y="5956300"/>
            <a:ext cx="1676400" cy="292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4572001"/>
            <a:ext cx="628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 our </a:t>
            </a:r>
            <a:r>
              <a:rPr lang="en-US" sz="2400" dirty="0" err="1"/>
              <a:t>tweakable</a:t>
            </a:r>
            <a:r>
              <a:rPr lang="en-US" sz="2400" dirty="0"/>
              <a:t> block cipher mode XE: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2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Randomized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Symmetric encryption scheme is tuple</a:t>
            </a:r>
          </a:p>
          <a:p>
            <a:endParaRPr lang="en-US" dirty="0"/>
          </a:p>
          <a:p>
            <a:r>
              <a:rPr lang="en-US" dirty="0"/>
              <a:t>(randomized) key generation</a:t>
            </a:r>
          </a:p>
          <a:p>
            <a:r>
              <a:rPr lang="en-US" dirty="0"/>
              <a:t>(randomized) encryption</a:t>
            </a:r>
          </a:p>
          <a:p>
            <a:r>
              <a:rPr lang="en-US" dirty="0"/>
              <a:t>(deterministic) decryption</a:t>
            </a:r>
          </a:p>
          <a:p>
            <a:endParaRPr lang="en-US" dirty="0"/>
          </a:p>
          <a:p>
            <a:r>
              <a:rPr lang="en-US" dirty="0"/>
              <a:t>Assume length of ciphertext determined solely by length of message:   </a:t>
            </a:r>
            <a:r>
              <a:rPr lang="en-US" dirty="0" err="1"/>
              <a:t>clen</a:t>
            </a:r>
            <a:r>
              <a:rPr lang="en-US" dirty="0"/>
              <a:t>(|M|)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8AE87-726A-1A4B-B39C-633CC615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27" y="2057400"/>
            <a:ext cx="3330373" cy="4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Real-or-random indistinguishability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6E9FC-A81E-024C-9C1D-55BCCA0A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2438400" cy="2815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19388-DA08-CA4A-B2D9-EF7E4792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33" y="2286001"/>
            <a:ext cx="2482567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FA23A-33C3-6648-9990-980BEACCDCF2}"/>
              </a:ext>
            </a:extLst>
          </p:cNvPr>
          <p:cNvSpPr txBox="1"/>
          <p:nvPr/>
        </p:nvSpPr>
        <p:spPr>
          <a:xfrm>
            <a:off x="8746067" y="3011269"/>
            <a:ext cx="283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 can repeatedly query </a:t>
            </a:r>
            <a:r>
              <a:rPr lang="en-US" dirty="0" err="1"/>
              <a:t>Enc</a:t>
            </a:r>
            <a:r>
              <a:rPr lang="en-US" dirty="0"/>
              <a:t> on same message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447800"/>
            <a:ext cx="827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Can’t distinguish from random bits under chosen-message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485E1-304E-8C4E-AF59-E0DB352D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715000"/>
            <a:ext cx="6959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3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IND-CPA </a:t>
            </a:r>
            <a:br>
              <a:rPr lang="en-US" b="1" dirty="0"/>
            </a:br>
            <a:r>
              <a:rPr lang="en-US" b="1" dirty="0"/>
              <a:t>(indistinguishability under chosen-plaintext attack)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FA23A-33C3-6648-9990-980BEACCDCF2}"/>
              </a:ext>
            </a:extLst>
          </p:cNvPr>
          <p:cNvSpPr txBox="1"/>
          <p:nvPr/>
        </p:nvSpPr>
        <p:spPr>
          <a:xfrm>
            <a:off x="3712210" y="2434999"/>
            <a:ext cx="2836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Queries must be such that |M</a:t>
            </a:r>
            <a:r>
              <a:rPr lang="en-US" sz="2000" baseline="-25000" dirty="0"/>
              <a:t>0</a:t>
            </a:r>
            <a:r>
              <a:rPr lang="en-US" sz="2000" dirty="0"/>
              <a:t>| = |M</a:t>
            </a:r>
            <a:r>
              <a:rPr lang="en-US" sz="2000" baseline="-25000" dirty="0"/>
              <a:t>1</a:t>
            </a:r>
            <a:r>
              <a:rPr lang="en-US" sz="2000" dirty="0"/>
              <a:t>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600200"/>
            <a:ext cx="57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Can’t infer which of two messages encrypted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E79A3E-CD53-B249-A2D4-C0845F6F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38800"/>
            <a:ext cx="59309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EEBCD-01B2-5049-B017-30DB1EC2C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83300"/>
            <a:ext cx="8305800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2B00DF-FF2C-494B-AC33-370743D5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57400"/>
            <a:ext cx="2545080" cy="3449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828C29-66AE-0D4F-A873-D458EBCE383C}"/>
              </a:ext>
            </a:extLst>
          </p:cNvPr>
          <p:cNvSpPr txBox="1"/>
          <p:nvPr/>
        </p:nvSpPr>
        <p:spPr>
          <a:xfrm>
            <a:off x="3712210" y="3806303"/>
            <a:ext cx="332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relationship between IND-CPA and IND$?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92492D-39E8-4E4B-A275-49675B00380B}"/>
                  </a:ext>
                </a:extLst>
              </p14:cNvPr>
              <p14:cNvContentPartPr/>
              <p14:nvPr/>
            </p14:nvContentPartPr>
            <p14:xfrm>
              <a:off x="1058400" y="4339800"/>
              <a:ext cx="1812240" cy="328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92492D-39E8-4E4B-A275-49675B0038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2560" y="4276440"/>
                <a:ext cx="18435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95ED9E-5B1B-4A4C-A0A7-2E29838B984E}"/>
                  </a:ext>
                </a:extLst>
              </p14:cNvPr>
              <p14:cNvContentPartPr/>
              <p14:nvPr/>
            </p14:nvContentPartPr>
            <p14:xfrm>
              <a:off x="2986560" y="5801760"/>
              <a:ext cx="3722400" cy="84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95ED9E-5B1B-4A4C-A0A7-2E29838B98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720" y="5738400"/>
                <a:ext cx="3753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130A1B-386D-6842-8F91-CDDB83DA6827}"/>
                  </a:ext>
                </a:extLst>
              </p14:cNvPr>
              <p14:cNvContentPartPr/>
              <p14:nvPr/>
            </p14:nvContentPartPr>
            <p14:xfrm>
              <a:off x="467280" y="1898280"/>
              <a:ext cx="3170880" cy="3551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130A1B-386D-6842-8F91-CDDB83DA68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440" y="1834920"/>
                <a:ext cx="3202200" cy="36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9953B4-0D51-3C47-80FD-17CEF066B94D}"/>
                  </a:ext>
                </a:extLst>
              </p14:cNvPr>
              <p14:cNvContentPartPr/>
              <p14:nvPr/>
            </p14:nvContentPartPr>
            <p14:xfrm>
              <a:off x="1393920" y="1910880"/>
              <a:ext cx="10323720" cy="384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9953B4-0D51-3C47-80FD-17CEF066B9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4560" y="1901520"/>
                <a:ext cx="10342440" cy="38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7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6A533-199C-0649-9291-28AC36E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D9BB-276E-6247-93DF-8CAE6CDE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2743200"/>
            <a:ext cx="6832600" cy="257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4908D-7C48-A64C-8ABB-22582304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55" y="2571928"/>
            <a:ext cx="3048845" cy="2762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FC83F-DFA2-3943-87A3-AF1FEB44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406400"/>
            <a:ext cx="10109200" cy="149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57A034-A6ED-5449-A171-7F9800D76BAF}"/>
                  </a:ext>
                </a:extLst>
              </p14:cNvPr>
              <p14:cNvContentPartPr/>
              <p14:nvPr/>
            </p14:nvContentPartPr>
            <p14:xfrm>
              <a:off x="1141200" y="3842280"/>
              <a:ext cx="806760" cy="11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57A034-A6ED-5449-A171-7F9800D76B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360" y="3778920"/>
                <a:ext cx="8380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DE5591-C18C-CE45-8012-0BB6411AADDE}"/>
                  </a:ext>
                </a:extLst>
              </p14:cNvPr>
              <p14:cNvContentPartPr/>
              <p14:nvPr/>
            </p14:nvContentPartPr>
            <p14:xfrm>
              <a:off x="900360" y="4201920"/>
              <a:ext cx="662400" cy="9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DE5591-C18C-CE45-8012-0BB6411AAD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520" y="4138560"/>
                <a:ext cx="6937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730522-52A3-674F-87CC-F5B25E0E1616}"/>
                  </a:ext>
                </a:extLst>
              </p14:cNvPr>
              <p14:cNvContentPartPr/>
              <p14:nvPr/>
            </p14:nvContentPartPr>
            <p14:xfrm>
              <a:off x="6877080" y="2923920"/>
              <a:ext cx="839520" cy="9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730522-52A3-674F-87CC-F5B25E0E16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61240" y="2860560"/>
                <a:ext cx="8708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7EA12A-A597-FB47-846A-044EBEC2802C}"/>
                  </a:ext>
                </a:extLst>
              </p14:cNvPr>
              <p14:cNvContentPartPr/>
              <p14:nvPr/>
            </p14:nvContentPartPr>
            <p14:xfrm>
              <a:off x="6892560" y="3452040"/>
              <a:ext cx="1324440" cy="160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7EA12A-A597-FB47-846A-044EBEC280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6720" y="3388680"/>
                <a:ext cx="13557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31043F-47AE-8F46-8E1D-32151044C1DC}"/>
                  </a:ext>
                </a:extLst>
              </p14:cNvPr>
              <p14:cNvContentPartPr/>
              <p14:nvPr/>
            </p14:nvContentPartPr>
            <p14:xfrm>
              <a:off x="1517040" y="3540240"/>
              <a:ext cx="153000" cy="56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31043F-47AE-8F46-8E1D-32151044C1D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01200" y="3476880"/>
                <a:ext cx="1843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6CD81B-3BBB-B04C-9E5D-986542362AF7}"/>
                  </a:ext>
                </a:extLst>
              </p14:cNvPr>
              <p14:cNvContentPartPr/>
              <p14:nvPr/>
            </p14:nvContentPartPr>
            <p14:xfrm>
              <a:off x="1471320" y="3547800"/>
              <a:ext cx="198720" cy="34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6CD81B-3BBB-B04C-9E5D-986542362A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55480" y="3484440"/>
                <a:ext cx="2300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024226-B6A1-4F4B-A30E-B46537FDC96B}"/>
                  </a:ext>
                </a:extLst>
              </p14:cNvPr>
              <p14:cNvContentPartPr/>
              <p14:nvPr/>
            </p14:nvContentPartPr>
            <p14:xfrm>
              <a:off x="1463760" y="3537720"/>
              <a:ext cx="206280" cy="36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024226-B6A1-4F4B-A30E-B46537FDC96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47920" y="3474360"/>
                <a:ext cx="237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0DCA51E-3A7E-6648-8F3E-73D8DD054DED}"/>
                  </a:ext>
                </a:extLst>
              </p14:cNvPr>
              <p14:cNvContentPartPr/>
              <p14:nvPr/>
            </p14:nvContentPartPr>
            <p14:xfrm>
              <a:off x="2699280" y="3857760"/>
              <a:ext cx="517680" cy="76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0DCA51E-3A7E-6648-8F3E-73D8DD054D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3440" y="3794400"/>
                <a:ext cx="5490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F61AF14-C07C-B745-BC77-98542A77ABF3}"/>
                  </a:ext>
                </a:extLst>
              </p14:cNvPr>
              <p14:cNvContentPartPr/>
              <p14:nvPr/>
            </p14:nvContentPartPr>
            <p14:xfrm>
              <a:off x="9662040" y="3254760"/>
              <a:ext cx="169920" cy="55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F61AF14-C07C-B745-BC77-98542A77ABF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46200" y="3191400"/>
                <a:ext cx="20124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AA73F4B-B25A-BB42-94B9-DA0B3FEE5C70}"/>
                  </a:ext>
                </a:extLst>
              </p14:cNvPr>
              <p14:cNvContentPartPr/>
              <p14:nvPr/>
            </p14:nvContentPartPr>
            <p14:xfrm>
              <a:off x="1712880" y="3467160"/>
              <a:ext cx="730440" cy="61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AA73F4B-B25A-BB42-94B9-DA0B3FEE5C7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97040" y="3403800"/>
                <a:ext cx="7617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217DC5-2948-0D44-BC3C-EB2BEAE1EF73}"/>
                  </a:ext>
                </a:extLst>
              </p14:cNvPr>
              <p14:cNvContentPartPr/>
              <p14:nvPr/>
            </p14:nvContentPartPr>
            <p14:xfrm>
              <a:off x="846720" y="4661280"/>
              <a:ext cx="1875600" cy="207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217DC5-2948-0D44-BC3C-EB2BEAE1EF7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0880" y="4597920"/>
                <a:ext cx="19069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0A6F021-5E31-5949-8282-F71CAE51D587}"/>
                  </a:ext>
                </a:extLst>
              </p14:cNvPr>
              <p14:cNvContentPartPr/>
              <p14:nvPr/>
            </p14:nvContentPartPr>
            <p14:xfrm>
              <a:off x="1728360" y="5020920"/>
              <a:ext cx="1104840" cy="115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0A6F021-5E31-5949-8282-F71CAE51D58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12520" y="4957560"/>
                <a:ext cx="11361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8A442D-0FCB-8F4A-A8A7-9A7DC02D3CB1}"/>
                  </a:ext>
                </a:extLst>
              </p14:cNvPr>
              <p14:cNvContentPartPr/>
              <p14:nvPr/>
            </p14:nvContentPartPr>
            <p14:xfrm>
              <a:off x="7581600" y="49320"/>
              <a:ext cx="1378800" cy="70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8A442D-0FCB-8F4A-A8A7-9A7DC02D3CB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72240" y="39960"/>
                <a:ext cx="1397520" cy="7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12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Simulation-based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295400"/>
            <a:ext cx="6805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Having ciphertext is as good as not having ciphertext.</a:t>
            </a:r>
          </a:p>
          <a:p>
            <a:r>
              <a:rPr lang="en-US" sz="2400" i="1" dirty="0"/>
              <a:t>S </a:t>
            </a:r>
            <a:r>
              <a:rPr lang="en-US" sz="2400" dirty="0"/>
              <a:t>is called a simulator. Randomized algorithm</a:t>
            </a:r>
            <a:endParaRPr lang="en-US" sz="24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28C29-66AE-0D4F-A873-D458EBCE383C}"/>
              </a:ext>
            </a:extLst>
          </p:cNvPr>
          <p:cNvSpPr txBox="1"/>
          <p:nvPr/>
        </p:nvSpPr>
        <p:spPr>
          <a:xfrm>
            <a:off x="6831330" y="2286000"/>
            <a:ext cx="332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relationship between IND-CPA, IND-SIM, and IND$?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1E50F-B842-8D4B-8C38-52D89922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71368"/>
            <a:ext cx="2482417" cy="2578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4A9C4-83FB-4244-BE20-5F380570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486400"/>
            <a:ext cx="80010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100D2-B1CE-2B49-B0B3-0C871F4E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66" y="2271368"/>
            <a:ext cx="2582333" cy="2982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1D6DE4-6FFD-5147-9184-8D08523A1973}"/>
              </a:ext>
            </a:extLst>
          </p:cNvPr>
          <p:cNvSpPr txBox="1"/>
          <p:nvPr/>
        </p:nvSpPr>
        <p:spPr>
          <a:xfrm>
            <a:off x="846666" y="5999946"/>
            <a:ext cx="7442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Showing security</a:t>
            </a:r>
            <a:r>
              <a:rPr lang="en-US" sz="2000" dirty="0"/>
              <a:t>:    give </a:t>
            </a:r>
            <a:r>
              <a:rPr lang="en-US" sz="2000" i="1" dirty="0"/>
              <a:t>S </a:t>
            </a:r>
            <a:r>
              <a:rPr lang="en-US" sz="2000" dirty="0"/>
              <a:t>for which advantage low for any efficient </a:t>
            </a:r>
            <a:r>
              <a:rPr lang="en-US" sz="2000" i="1" dirty="0"/>
              <a:t>A</a:t>
            </a:r>
            <a:endParaRPr lang="en-US" sz="2000" dirty="0"/>
          </a:p>
          <a:p>
            <a:r>
              <a:rPr lang="en-US" sz="2000" b="1" dirty="0"/>
              <a:t>Showing insecurity</a:t>
            </a:r>
            <a:r>
              <a:rPr lang="en-US" sz="2000" dirty="0"/>
              <a:t>: give </a:t>
            </a:r>
            <a:r>
              <a:rPr lang="en-US" sz="2000" i="1" dirty="0"/>
              <a:t>A</a:t>
            </a:r>
            <a:r>
              <a:rPr lang="en-US" sz="2000" dirty="0"/>
              <a:t> for which advantage high for any efficient </a:t>
            </a:r>
            <a:r>
              <a:rPr lang="en-US" sz="2000" i="1" dirty="0"/>
              <a:t>S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1820E2-5F63-1341-9697-B9A281A037EC}"/>
                  </a:ext>
                </a:extLst>
              </p14:cNvPr>
              <p14:cNvContentPartPr/>
              <p14:nvPr/>
            </p14:nvContentPartPr>
            <p14:xfrm>
              <a:off x="4128840" y="4194360"/>
              <a:ext cx="1089360" cy="20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1820E2-5F63-1341-9697-B9A281A037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3000" y="4131000"/>
                <a:ext cx="112068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18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70F00-A52D-2F49-A455-67CDE662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817DB-8FB4-7F43-962E-31E890A0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316235"/>
            <a:ext cx="2549481" cy="1184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45F60-A4ED-B64E-A6D4-0B4EF238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1511300"/>
            <a:ext cx="10121900" cy="229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698D6-C2FB-A042-9AB2-C713D124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316235"/>
            <a:ext cx="2549481" cy="2236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22787-E31C-4A4D-A148-AB7EB47E9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4356100"/>
            <a:ext cx="4152900" cy="825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6DF7CF5-B6BA-9E47-9B94-4FB56ABE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IND$ =&gt; IND-SIM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44B771-32BC-F545-9A95-8AC23808F165}"/>
                  </a:ext>
                </a:extLst>
              </p14:cNvPr>
              <p14:cNvContentPartPr/>
              <p14:nvPr/>
            </p14:nvContentPartPr>
            <p14:xfrm>
              <a:off x="6888240" y="4431600"/>
              <a:ext cx="3375000" cy="10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44B771-32BC-F545-9A95-8AC23808F1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2400" y="4368240"/>
                <a:ext cx="34063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15E6CE-4F8B-5341-9E17-A5ECF64F540E}"/>
                  </a:ext>
                </a:extLst>
              </p14:cNvPr>
              <p14:cNvContentPartPr/>
              <p14:nvPr/>
            </p14:nvContentPartPr>
            <p14:xfrm>
              <a:off x="6649920" y="4852440"/>
              <a:ext cx="3919680" cy="37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15E6CE-4F8B-5341-9E17-A5ECF64F54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4080" y="4789080"/>
                <a:ext cx="395100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56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48149</TotalTime>
  <Words>671</Words>
  <Application>Microsoft Macintosh PowerPoint</Application>
  <PresentationFormat>Widescreen</PresentationFormat>
  <Paragraphs>148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MyTheme</vt:lpstr>
      <vt:lpstr>CS 6831 Designing Secure Cryptography</vt:lpstr>
      <vt:lpstr>Randomized symmetric encryption</vt:lpstr>
      <vt:lpstr>CPA-core of OCB mode</vt:lpstr>
      <vt:lpstr>Randomized encryption</vt:lpstr>
      <vt:lpstr>Real-or-random indistinguishability</vt:lpstr>
      <vt:lpstr>IND-CPA  (indistinguishability under chosen-plaintext attack)</vt:lpstr>
      <vt:lpstr>PowerPoint Presentation</vt:lpstr>
      <vt:lpstr>Simulation-based security</vt:lpstr>
      <vt:lpstr>IND$ =&gt; IND-SIM</vt:lpstr>
      <vt:lpstr>CPA definitions recap</vt:lpstr>
      <vt:lpstr>CTR mode from a block cipher</vt:lpstr>
      <vt:lpstr>IND$ of CTR mode</vt:lpstr>
      <vt:lpstr>PowerPoint Presentation</vt:lpstr>
      <vt:lpstr>PowerPoint Presentation</vt:lpstr>
      <vt:lpstr>PowerPoint Presentation</vt:lpstr>
      <vt:lpstr>PowerPoint Presentation</vt:lpstr>
      <vt:lpstr>CFB mode</vt:lpstr>
      <vt:lpstr>OFB mode</vt:lpstr>
      <vt:lpstr>CBC mode for block cipher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808</cp:revision>
  <cp:lastPrinted>2019-01-23T18:40:35Z</cp:lastPrinted>
  <dcterms:created xsi:type="dcterms:W3CDTF">2017-09-22T05:03:35Z</dcterms:created>
  <dcterms:modified xsi:type="dcterms:W3CDTF">2019-02-18T15:49:01Z</dcterms:modified>
</cp:coreProperties>
</file>